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147375589" r:id="rId6"/>
    <p:sldId id="4848" r:id="rId7"/>
    <p:sldId id="2147375597" r:id="rId8"/>
    <p:sldId id="2147375600" r:id="rId9"/>
    <p:sldId id="2147375601" r:id="rId10"/>
    <p:sldId id="2147375602" r:id="rId11"/>
    <p:sldId id="2147375603" r:id="rId12"/>
    <p:sldId id="2147375604" r:id="rId13"/>
    <p:sldId id="2147375605" r:id="rId14"/>
    <p:sldId id="2147375606" r:id="rId15"/>
    <p:sldId id="2147375607" r:id="rId16"/>
    <p:sldId id="2147375608" r:id="rId17"/>
    <p:sldId id="2147375609" r:id="rId18"/>
    <p:sldId id="2147375610" r:id="rId19"/>
    <p:sldId id="2147375611" r:id="rId20"/>
    <p:sldId id="2147375612" r:id="rId21"/>
    <p:sldId id="2147375613" r:id="rId22"/>
    <p:sldId id="2147375614" r:id="rId23"/>
    <p:sldId id="163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846B2-44DD-4B5F-BD89-228F251BAD59}" v="51" dt="2024-09-06T08:34:47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840" y="56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shan Madapura [UNext]" userId="2baadad7-7b8e-4632-a62a-dff9a334b569" providerId="ADAL" clId="{F6E155E8-D84C-463E-A3B7-5CF65E1FB393}"/>
    <pc:docChg chg="undo redo custSel addSld delSld modSld">
      <pc:chgData name="Bhushan Madapura [UNext]" userId="2baadad7-7b8e-4632-a62a-dff9a334b569" providerId="ADAL" clId="{F6E155E8-D84C-463E-A3B7-5CF65E1FB393}" dt="2024-08-26T15:20:53.723" v="1693" actId="20577"/>
      <pc:docMkLst>
        <pc:docMk/>
      </pc:docMkLst>
      <pc:sldChg chg="modSp mod">
        <pc:chgData name="Bhushan Madapura [UNext]" userId="2baadad7-7b8e-4632-a62a-dff9a334b569" providerId="ADAL" clId="{F6E155E8-D84C-463E-A3B7-5CF65E1FB393}" dt="2024-08-26T14:53:21.466" v="9" actId="20577"/>
        <pc:sldMkLst>
          <pc:docMk/>
          <pc:sldMk cId="3267775274" sldId="256"/>
        </pc:sldMkLst>
        <pc:spChg chg="mod">
          <ac:chgData name="Bhushan Madapura [UNext]" userId="2baadad7-7b8e-4632-a62a-dff9a334b569" providerId="ADAL" clId="{F6E155E8-D84C-463E-A3B7-5CF65E1FB393}" dt="2024-08-26T14:52:56.842" v="0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Bhushan Madapura [UNext]" userId="2baadad7-7b8e-4632-a62a-dff9a334b569" providerId="ADAL" clId="{F6E155E8-D84C-463E-A3B7-5CF65E1FB393}" dt="2024-08-26T14:53:10.018" v="7" actId="6549"/>
          <ac:spMkLst>
            <pc:docMk/>
            <pc:sldMk cId="3267775274" sldId="256"/>
            <ac:spMk id="12" creationId="{8A24547F-8A92-CDC5-A578-3733390534F2}"/>
          </ac:spMkLst>
        </pc:spChg>
        <pc:spChg chg="mod">
          <ac:chgData name="Bhushan Madapura [UNext]" userId="2baadad7-7b8e-4632-a62a-dff9a334b569" providerId="ADAL" clId="{F6E155E8-D84C-463E-A3B7-5CF65E1FB393}" dt="2024-08-26T14:53:21.466" v="9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del">
        <pc:chgData name="Bhushan Madapura [UNext]" userId="2baadad7-7b8e-4632-a62a-dff9a334b569" providerId="ADAL" clId="{F6E155E8-D84C-463E-A3B7-5CF65E1FB393}" dt="2024-08-26T15:18:23.800" v="1579" actId="47"/>
        <pc:sldMkLst>
          <pc:docMk/>
          <pc:sldMk cId="1394078451" sldId="308"/>
        </pc:sldMkLst>
      </pc:sldChg>
      <pc:sldChg chg="del">
        <pc:chgData name="Bhushan Madapura [UNext]" userId="2baadad7-7b8e-4632-a62a-dff9a334b569" providerId="ADAL" clId="{F6E155E8-D84C-463E-A3B7-5CF65E1FB393}" dt="2024-08-26T15:18:34.709" v="1596" actId="47"/>
        <pc:sldMkLst>
          <pc:docMk/>
          <pc:sldMk cId="1725335015" sldId="1645"/>
        </pc:sldMkLst>
      </pc:sldChg>
      <pc:sldChg chg="del">
        <pc:chgData name="Bhushan Madapura [UNext]" userId="2baadad7-7b8e-4632-a62a-dff9a334b569" providerId="ADAL" clId="{F6E155E8-D84C-463E-A3B7-5CF65E1FB393}" dt="2024-08-26T15:18:32.981" v="1594" actId="47"/>
        <pc:sldMkLst>
          <pc:docMk/>
          <pc:sldMk cId="1552476259" sldId="1648"/>
        </pc:sldMkLst>
      </pc:sldChg>
      <pc:sldChg chg="del">
        <pc:chgData name="Bhushan Madapura [UNext]" userId="2baadad7-7b8e-4632-a62a-dff9a334b569" providerId="ADAL" clId="{F6E155E8-D84C-463E-A3B7-5CF65E1FB393}" dt="2024-08-26T15:18:22.848" v="1577" actId="47"/>
        <pc:sldMkLst>
          <pc:docMk/>
          <pc:sldMk cId="3646793929" sldId="1651"/>
        </pc:sldMkLst>
      </pc:sldChg>
      <pc:sldChg chg="del">
        <pc:chgData name="Bhushan Madapura [UNext]" userId="2baadad7-7b8e-4632-a62a-dff9a334b569" providerId="ADAL" clId="{F6E155E8-D84C-463E-A3B7-5CF65E1FB393}" dt="2024-08-26T15:18:32.240" v="1593" actId="47"/>
        <pc:sldMkLst>
          <pc:docMk/>
          <pc:sldMk cId="871558929" sldId="1652"/>
        </pc:sldMkLst>
      </pc:sldChg>
      <pc:sldChg chg="del">
        <pc:chgData name="Bhushan Madapura [UNext]" userId="2baadad7-7b8e-4632-a62a-dff9a334b569" providerId="ADAL" clId="{F6E155E8-D84C-463E-A3B7-5CF65E1FB393}" dt="2024-08-26T15:18:35.420" v="1597" actId="47"/>
        <pc:sldMkLst>
          <pc:docMk/>
          <pc:sldMk cId="2492084971" sldId="1654"/>
        </pc:sldMkLst>
      </pc:sldChg>
      <pc:sldChg chg="del">
        <pc:chgData name="Bhushan Madapura [UNext]" userId="2baadad7-7b8e-4632-a62a-dff9a334b569" providerId="ADAL" clId="{F6E155E8-D84C-463E-A3B7-5CF65E1FB393}" dt="2024-08-26T15:18:36.082" v="1598" actId="47"/>
        <pc:sldMkLst>
          <pc:docMk/>
          <pc:sldMk cId="492688201" sldId="1656"/>
        </pc:sldMkLst>
      </pc:sldChg>
      <pc:sldChg chg="del">
        <pc:chgData name="Bhushan Madapura [UNext]" userId="2baadad7-7b8e-4632-a62a-dff9a334b569" providerId="ADAL" clId="{F6E155E8-D84C-463E-A3B7-5CF65E1FB393}" dt="2024-08-26T15:18:36.717" v="1599" actId="47"/>
        <pc:sldMkLst>
          <pc:docMk/>
          <pc:sldMk cId="251692743" sldId="1657"/>
        </pc:sldMkLst>
      </pc:sldChg>
      <pc:sldChg chg="del">
        <pc:chgData name="Bhushan Madapura [UNext]" userId="2baadad7-7b8e-4632-a62a-dff9a334b569" providerId="ADAL" clId="{F6E155E8-D84C-463E-A3B7-5CF65E1FB393}" dt="2024-08-26T15:18:22.125" v="1574" actId="47"/>
        <pc:sldMkLst>
          <pc:docMk/>
          <pc:sldMk cId="1502717962" sldId="1660"/>
        </pc:sldMkLst>
      </pc:sldChg>
      <pc:sldChg chg="addSp modSp mod">
        <pc:chgData name="Bhushan Madapura [UNext]" userId="2baadad7-7b8e-4632-a62a-dff9a334b569" providerId="ADAL" clId="{F6E155E8-D84C-463E-A3B7-5CF65E1FB393}" dt="2024-08-26T14:55:15.903" v="92" actId="207"/>
        <pc:sldMkLst>
          <pc:docMk/>
          <pc:sldMk cId="942789877" sldId="4848"/>
        </pc:sldMkLst>
        <pc:spChg chg="mod">
          <ac:chgData name="Bhushan Madapura [UNext]" userId="2baadad7-7b8e-4632-a62a-dff9a334b569" providerId="ADAL" clId="{F6E155E8-D84C-463E-A3B7-5CF65E1FB393}" dt="2024-08-26T14:54:53.634" v="90"/>
          <ac:spMkLst>
            <pc:docMk/>
            <pc:sldMk cId="942789877" sldId="4848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4:55:15.903" v="92" actId="207"/>
          <ac:picMkLst>
            <pc:docMk/>
            <pc:sldMk cId="942789877" sldId="4848"/>
            <ac:picMk id="2" creationId="{5ED103A7-D95B-E42C-6356-53269A110E83}"/>
          </ac:picMkLst>
        </pc:picChg>
      </pc:sldChg>
      <pc:sldChg chg="del">
        <pc:chgData name="Bhushan Madapura [UNext]" userId="2baadad7-7b8e-4632-a62a-dff9a334b569" providerId="ADAL" clId="{F6E155E8-D84C-463E-A3B7-5CF65E1FB393}" dt="2024-08-26T15:18:20.088" v="1566" actId="47"/>
        <pc:sldMkLst>
          <pc:docMk/>
          <pc:sldMk cId="1692425821" sldId="4863"/>
        </pc:sldMkLst>
      </pc:sldChg>
      <pc:sldChg chg="del">
        <pc:chgData name="Bhushan Madapura [UNext]" userId="2baadad7-7b8e-4632-a62a-dff9a334b569" providerId="ADAL" clId="{F6E155E8-D84C-463E-A3B7-5CF65E1FB393}" dt="2024-08-26T15:18:21.098" v="1569" actId="47"/>
        <pc:sldMkLst>
          <pc:docMk/>
          <pc:sldMk cId="993584579" sldId="4972"/>
        </pc:sldMkLst>
      </pc:sldChg>
      <pc:sldChg chg="del">
        <pc:chgData name="Bhushan Madapura [UNext]" userId="2baadad7-7b8e-4632-a62a-dff9a334b569" providerId="ADAL" clId="{F6E155E8-D84C-463E-A3B7-5CF65E1FB393}" dt="2024-08-26T15:18:21.492" v="1571" actId="47"/>
        <pc:sldMkLst>
          <pc:docMk/>
          <pc:sldMk cId="754838326" sldId="4973"/>
        </pc:sldMkLst>
      </pc:sldChg>
      <pc:sldChg chg="del">
        <pc:chgData name="Bhushan Madapura [UNext]" userId="2baadad7-7b8e-4632-a62a-dff9a334b569" providerId="ADAL" clId="{F6E155E8-D84C-463E-A3B7-5CF65E1FB393}" dt="2024-08-26T15:18:21.697" v="1572" actId="47"/>
        <pc:sldMkLst>
          <pc:docMk/>
          <pc:sldMk cId="3971984793" sldId="4974"/>
        </pc:sldMkLst>
      </pc:sldChg>
      <pc:sldChg chg="del">
        <pc:chgData name="Bhushan Madapura [UNext]" userId="2baadad7-7b8e-4632-a62a-dff9a334b569" providerId="ADAL" clId="{F6E155E8-D84C-463E-A3B7-5CF65E1FB393}" dt="2024-08-26T15:18:21.903" v="1573" actId="47"/>
        <pc:sldMkLst>
          <pc:docMk/>
          <pc:sldMk cId="891875669" sldId="2147375326"/>
        </pc:sldMkLst>
      </pc:sldChg>
      <pc:sldChg chg="del">
        <pc:chgData name="Bhushan Madapura [UNext]" userId="2baadad7-7b8e-4632-a62a-dff9a334b569" providerId="ADAL" clId="{F6E155E8-D84C-463E-A3B7-5CF65E1FB393}" dt="2024-08-26T15:18:22.328" v="1575" actId="47"/>
        <pc:sldMkLst>
          <pc:docMk/>
          <pc:sldMk cId="2000669452" sldId="2147375394"/>
        </pc:sldMkLst>
      </pc:sldChg>
      <pc:sldChg chg="del">
        <pc:chgData name="Bhushan Madapura [UNext]" userId="2baadad7-7b8e-4632-a62a-dff9a334b569" providerId="ADAL" clId="{F6E155E8-D84C-463E-A3B7-5CF65E1FB393}" dt="2024-08-26T15:18:20.848" v="1568" actId="47"/>
        <pc:sldMkLst>
          <pc:docMk/>
          <pc:sldMk cId="1855469294" sldId="2147375439"/>
        </pc:sldMkLst>
      </pc:sldChg>
      <pc:sldChg chg="del">
        <pc:chgData name="Bhushan Madapura [UNext]" userId="2baadad7-7b8e-4632-a62a-dff9a334b569" providerId="ADAL" clId="{F6E155E8-D84C-463E-A3B7-5CF65E1FB393}" dt="2024-08-26T15:18:20.530" v="1567" actId="47"/>
        <pc:sldMkLst>
          <pc:docMk/>
          <pc:sldMk cId="1748775088" sldId="2147375444"/>
        </pc:sldMkLst>
      </pc:sldChg>
      <pc:sldChg chg="del">
        <pc:chgData name="Bhushan Madapura [UNext]" userId="2baadad7-7b8e-4632-a62a-dff9a334b569" providerId="ADAL" clId="{F6E155E8-D84C-463E-A3B7-5CF65E1FB393}" dt="2024-08-26T15:18:28.566" v="1586" actId="47"/>
        <pc:sldMkLst>
          <pc:docMk/>
          <pc:sldMk cId="2936957564" sldId="2147375476"/>
        </pc:sldMkLst>
      </pc:sldChg>
      <pc:sldChg chg="del">
        <pc:chgData name="Bhushan Madapura [UNext]" userId="2baadad7-7b8e-4632-a62a-dff9a334b569" providerId="ADAL" clId="{F6E155E8-D84C-463E-A3B7-5CF65E1FB393}" dt="2024-08-26T15:18:29.073" v="1587" actId="47"/>
        <pc:sldMkLst>
          <pc:docMk/>
          <pc:sldMk cId="2271413475" sldId="2147375477"/>
        </pc:sldMkLst>
      </pc:sldChg>
      <pc:sldChg chg="del">
        <pc:chgData name="Bhushan Madapura [UNext]" userId="2baadad7-7b8e-4632-a62a-dff9a334b569" providerId="ADAL" clId="{F6E155E8-D84C-463E-A3B7-5CF65E1FB393}" dt="2024-08-26T15:18:27.853" v="1585" actId="47"/>
        <pc:sldMkLst>
          <pc:docMk/>
          <pc:sldMk cId="1948523315" sldId="2147375478"/>
        </pc:sldMkLst>
      </pc:sldChg>
      <pc:sldChg chg="del">
        <pc:chgData name="Bhushan Madapura [UNext]" userId="2baadad7-7b8e-4632-a62a-dff9a334b569" providerId="ADAL" clId="{F6E155E8-D84C-463E-A3B7-5CF65E1FB393}" dt="2024-08-26T15:18:29.481" v="1588" actId="47"/>
        <pc:sldMkLst>
          <pc:docMk/>
          <pc:sldMk cId="1431467204" sldId="2147375479"/>
        </pc:sldMkLst>
      </pc:sldChg>
      <pc:sldChg chg="del">
        <pc:chgData name="Bhushan Madapura [UNext]" userId="2baadad7-7b8e-4632-a62a-dff9a334b569" providerId="ADAL" clId="{F6E155E8-D84C-463E-A3B7-5CF65E1FB393}" dt="2024-08-26T15:18:30.589" v="1590" actId="47"/>
        <pc:sldMkLst>
          <pc:docMk/>
          <pc:sldMk cId="3318051497" sldId="2147375481"/>
        </pc:sldMkLst>
      </pc:sldChg>
      <pc:sldChg chg="del">
        <pc:chgData name="Bhushan Madapura [UNext]" userId="2baadad7-7b8e-4632-a62a-dff9a334b569" providerId="ADAL" clId="{F6E155E8-D84C-463E-A3B7-5CF65E1FB393}" dt="2024-08-26T15:18:21.272" v="1570" actId="47"/>
        <pc:sldMkLst>
          <pc:docMk/>
          <pc:sldMk cId="3547742170" sldId="2147375581"/>
        </pc:sldMkLst>
      </pc:sldChg>
      <pc:sldChg chg="del">
        <pc:chgData name="Bhushan Madapura [UNext]" userId="2baadad7-7b8e-4632-a62a-dff9a334b569" providerId="ADAL" clId="{F6E155E8-D84C-463E-A3B7-5CF65E1FB393}" dt="2024-08-26T15:18:23.497" v="1578" actId="47"/>
        <pc:sldMkLst>
          <pc:docMk/>
          <pc:sldMk cId="1740909126" sldId="2147375582"/>
        </pc:sldMkLst>
      </pc:sldChg>
      <pc:sldChg chg="del">
        <pc:chgData name="Bhushan Madapura [UNext]" userId="2baadad7-7b8e-4632-a62a-dff9a334b569" providerId="ADAL" clId="{F6E155E8-D84C-463E-A3B7-5CF65E1FB393}" dt="2024-08-26T15:18:22.596" v="1576" actId="47"/>
        <pc:sldMkLst>
          <pc:docMk/>
          <pc:sldMk cId="3598530651" sldId="2147375584"/>
        </pc:sldMkLst>
      </pc:sldChg>
      <pc:sldChg chg="del">
        <pc:chgData name="Bhushan Madapura [UNext]" userId="2baadad7-7b8e-4632-a62a-dff9a334b569" providerId="ADAL" clId="{F6E155E8-D84C-463E-A3B7-5CF65E1FB393}" dt="2024-08-26T15:18:26.947" v="1584" actId="47"/>
        <pc:sldMkLst>
          <pc:docMk/>
          <pc:sldMk cId="2188182216" sldId="2147375585"/>
        </pc:sldMkLst>
      </pc:sldChg>
      <pc:sldChg chg="del">
        <pc:chgData name="Bhushan Madapura [UNext]" userId="2baadad7-7b8e-4632-a62a-dff9a334b569" providerId="ADAL" clId="{F6E155E8-D84C-463E-A3B7-5CF65E1FB393}" dt="2024-08-26T15:18:31.172" v="1591" actId="47"/>
        <pc:sldMkLst>
          <pc:docMk/>
          <pc:sldMk cId="36437265" sldId="2147375586"/>
        </pc:sldMkLst>
      </pc:sldChg>
      <pc:sldChg chg="del">
        <pc:chgData name="Bhushan Madapura [UNext]" userId="2baadad7-7b8e-4632-a62a-dff9a334b569" providerId="ADAL" clId="{F6E155E8-D84C-463E-A3B7-5CF65E1FB393}" dt="2024-08-26T15:18:31.709" v="1592" actId="47"/>
        <pc:sldMkLst>
          <pc:docMk/>
          <pc:sldMk cId="1206403439" sldId="2147375588"/>
        </pc:sldMkLst>
      </pc:sldChg>
      <pc:sldChg chg="addSp delSp modSp mod">
        <pc:chgData name="Bhushan Madapura [UNext]" userId="2baadad7-7b8e-4632-a62a-dff9a334b569" providerId="ADAL" clId="{F6E155E8-D84C-463E-A3B7-5CF65E1FB393}" dt="2024-08-26T14:54:33.743" v="89" actId="1076"/>
        <pc:sldMkLst>
          <pc:docMk/>
          <pc:sldMk cId="867832184" sldId="2147375589"/>
        </pc:sldMkLst>
        <pc:spChg chg="del">
          <ac:chgData name="Bhushan Madapura [UNext]" userId="2baadad7-7b8e-4632-a62a-dff9a334b569" providerId="ADAL" clId="{F6E155E8-D84C-463E-A3B7-5CF65E1FB393}" dt="2024-08-26T14:53:59.980" v="83" actId="478"/>
          <ac:spMkLst>
            <pc:docMk/>
            <pc:sldMk cId="867832184" sldId="2147375589"/>
            <ac:spMk id="2" creationId="{3E5D74AE-156F-5417-16F3-ADC1D4A285C2}"/>
          </ac:spMkLst>
        </pc:spChg>
        <pc:spChg chg="mod">
          <ac:chgData name="Bhushan Madapura [UNext]" userId="2baadad7-7b8e-4632-a62a-dff9a334b569" providerId="ADAL" clId="{F6E155E8-D84C-463E-A3B7-5CF65E1FB393}" dt="2024-08-26T14:53:53.243" v="58" actId="948"/>
          <ac:spMkLst>
            <pc:docMk/>
            <pc:sldMk cId="867832184" sldId="2147375589"/>
            <ac:spMk id="3" creationId="{56243872-C66F-EDEB-B185-CE420E5D6837}"/>
          </ac:spMkLst>
        </pc:spChg>
        <pc:spChg chg="add del mod modVis">
          <ac:chgData name="Bhushan Madapura [UNext]" userId="2baadad7-7b8e-4632-a62a-dff9a334b569" providerId="ADAL" clId="{F6E155E8-D84C-463E-A3B7-5CF65E1FB393}" dt="2024-08-26T14:53:52.185" v="53"/>
          <ac:spMkLst>
            <pc:docMk/>
            <pc:sldMk cId="867832184" sldId="2147375589"/>
            <ac:spMk id="6" creationId="{E985ACA9-BD27-57E4-972F-2E18A2EAA089}"/>
          </ac:spMkLst>
        </pc:spChg>
        <pc:spChg chg="add del mod modVis">
          <ac:chgData name="Bhushan Madapura [UNext]" userId="2baadad7-7b8e-4632-a62a-dff9a334b569" providerId="ADAL" clId="{F6E155E8-D84C-463E-A3B7-5CF65E1FB393}" dt="2024-08-26T14:53:53.278" v="80"/>
          <ac:spMkLst>
            <pc:docMk/>
            <pc:sldMk cId="867832184" sldId="2147375589"/>
            <ac:spMk id="7" creationId="{3C6E01C3-7758-FFDE-AC83-69EC3A31E361}"/>
          </ac:spMkLst>
        </pc:spChg>
        <pc:spChg chg="add del mod">
          <ac:chgData name="Bhushan Madapura [UNext]" userId="2baadad7-7b8e-4632-a62a-dff9a334b569" providerId="ADAL" clId="{F6E155E8-D84C-463E-A3B7-5CF65E1FB393}" dt="2024-08-26T14:54:05.085" v="84" actId="478"/>
          <ac:spMkLst>
            <pc:docMk/>
            <pc:sldMk cId="867832184" sldId="2147375589"/>
            <ac:spMk id="9" creationId="{8B5DACBC-BCE7-F0F1-2093-E55AE93DB8C5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0" creationId="{1119CB9E-042F-11E8-F683-654626D307B3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1" creationId="{CE0DDF5F-FE47-F9A2-FE84-53B63DFF494D}"/>
          </ac:spMkLst>
        </pc:spChg>
        <pc:graphicFrameChg chg="add mod ord modVis">
          <ac:chgData name="Bhushan Madapura [UNext]" userId="2baadad7-7b8e-4632-a62a-dff9a334b569" providerId="ADAL" clId="{F6E155E8-D84C-463E-A3B7-5CF65E1FB393}" dt="2024-08-26T14:53:53.284" v="82"/>
          <ac:graphicFrameMkLst>
            <pc:docMk/>
            <pc:sldMk cId="867832184" sldId="2147375589"/>
            <ac:graphicFrameMk id="5" creationId="{595DA231-959C-B3E0-7DA4-876736A38BC8}"/>
          </ac:graphicFrameMkLst>
        </pc:graphicFrameChg>
      </pc:sldChg>
      <pc:sldChg chg="del">
        <pc:chgData name="Bhushan Madapura [UNext]" userId="2baadad7-7b8e-4632-a62a-dff9a334b569" providerId="ADAL" clId="{F6E155E8-D84C-463E-A3B7-5CF65E1FB393}" dt="2024-08-26T15:18:33.888" v="1595" actId="47"/>
        <pc:sldMkLst>
          <pc:docMk/>
          <pc:sldMk cId="4063798852" sldId="2147375590"/>
        </pc:sldMkLst>
      </pc:sldChg>
      <pc:sldChg chg="del">
        <pc:chgData name="Bhushan Madapura [UNext]" userId="2baadad7-7b8e-4632-a62a-dff9a334b569" providerId="ADAL" clId="{F6E155E8-D84C-463E-A3B7-5CF65E1FB393}" dt="2024-08-26T15:18:30.019" v="1589" actId="47"/>
        <pc:sldMkLst>
          <pc:docMk/>
          <pc:sldMk cId="2056421860" sldId="2147375591"/>
        </pc:sldMkLst>
      </pc:sldChg>
      <pc:sldChg chg="del">
        <pc:chgData name="Bhushan Madapura [UNext]" userId="2baadad7-7b8e-4632-a62a-dff9a334b569" providerId="ADAL" clId="{F6E155E8-D84C-463E-A3B7-5CF65E1FB393}" dt="2024-08-26T15:18:24.722" v="1580" actId="47"/>
        <pc:sldMkLst>
          <pc:docMk/>
          <pc:sldMk cId="31081095" sldId="2147375592"/>
        </pc:sldMkLst>
      </pc:sldChg>
      <pc:sldChg chg="del">
        <pc:chgData name="Bhushan Madapura [UNext]" userId="2baadad7-7b8e-4632-a62a-dff9a334b569" providerId="ADAL" clId="{F6E155E8-D84C-463E-A3B7-5CF65E1FB393}" dt="2024-08-26T15:18:26.308" v="1583" actId="47"/>
        <pc:sldMkLst>
          <pc:docMk/>
          <pc:sldMk cId="1667871994" sldId="2147375593"/>
        </pc:sldMkLst>
      </pc:sldChg>
      <pc:sldChg chg="del">
        <pc:chgData name="Bhushan Madapura [UNext]" userId="2baadad7-7b8e-4632-a62a-dff9a334b569" providerId="ADAL" clId="{F6E155E8-D84C-463E-A3B7-5CF65E1FB393}" dt="2024-08-26T15:18:25.752" v="1582" actId="47"/>
        <pc:sldMkLst>
          <pc:docMk/>
          <pc:sldMk cId="3735680803" sldId="2147375594"/>
        </pc:sldMkLst>
      </pc:sldChg>
      <pc:sldChg chg="del">
        <pc:chgData name="Bhushan Madapura [UNext]" userId="2baadad7-7b8e-4632-a62a-dff9a334b569" providerId="ADAL" clId="{F6E155E8-D84C-463E-A3B7-5CF65E1FB393}" dt="2024-08-26T15:18:25.232" v="1581" actId="47"/>
        <pc:sldMkLst>
          <pc:docMk/>
          <pc:sldMk cId="349082050" sldId="2147375595"/>
        </pc:sldMkLst>
      </pc:sldChg>
      <pc:sldChg chg="addSp delSp modSp add del mod modAnim">
        <pc:chgData name="Bhushan Madapura [UNext]" userId="2baadad7-7b8e-4632-a62a-dff9a334b569" providerId="ADAL" clId="{F6E155E8-D84C-463E-A3B7-5CF65E1FB393}" dt="2024-08-26T15:00:51.500" v="369" actId="47"/>
        <pc:sldMkLst>
          <pc:docMk/>
          <pc:sldMk cId="377409641" sldId="2147375596"/>
        </pc:sldMkLst>
        <pc:spChg chg="mod">
          <ac:chgData name="Bhushan Madapura [UNext]" userId="2baadad7-7b8e-4632-a62a-dff9a334b569" providerId="ADAL" clId="{F6E155E8-D84C-463E-A3B7-5CF65E1FB393}" dt="2024-08-26T14:56:07.854" v="95"/>
          <ac:spMkLst>
            <pc:docMk/>
            <pc:sldMk cId="377409641" sldId="2147375596"/>
            <ac:spMk id="5" creationId="{D4A1C201-A8E3-A5B8-392B-6A156C551447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6" creationId="{EBF80831-5721-AB0F-97D6-1B5D662DB65C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7" creationId="{2F827B21-D247-0A53-0978-F895C5B8B98B}"/>
          </ac:spMkLst>
        </pc:spChg>
        <pc:picChg chg="add mod">
          <ac:chgData name="Bhushan Madapura [UNext]" userId="2baadad7-7b8e-4632-a62a-dff9a334b569" providerId="ADAL" clId="{F6E155E8-D84C-463E-A3B7-5CF65E1FB393}" dt="2024-08-26T14:56:21.672" v="97" actId="1076"/>
          <ac:picMkLst>
            <pc:docMk/>
            <pc:sldMk cId="377409641" sldId="2147375596"/>
            <ac:picMk id="2" creationId="{64EBC073-3E12-284A-A285-A40D9C9193C2}"/>
          </ac:picMkLst>
        </pc:picChg>
        <pc:picChg chg="del">
          <ac:chgData name="Bhushan Madapura [UNext]" userId="2baadad7-7b8e-4632-a62a-dff9a334b569" providerId="ADAL" clId="{F6E155E8-D84C-463E-A3B7-5CF65E1FB393}" dt="2024-08-26T14:55:53.779" v="94" actId="478"/>
          <ac:picMkLst>
            <pc:docMk/>
            <pc:sldMk cId="377409641" sldId="2147375596"/>
            <ac:picMk id="8" creationId="{E9EA5ED9-AC2E-F020-F31E-3C9592C3C17E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04:49.677" v="755" actId="242"/>
        <pc:sldMkLst>
          <pc:docMk/>
          <pc:sldMk cId="245881457" sldId="2147375597"/>
        </pc:sldMkLst>
        <pc:spChg chg="del">
          <ac:chgData name="Bhushan Madapura [UNext]" userId="2baadad7-7b8e-4632-a62a-dff9a334b569" providerId="ADAL" clId="{F6E155E8-D84C-463E-A3B7-5CF65E1FB393}" dt="2024-08-26T14:57:09.583" v="164" actId="478"/>
          <ac:spMkLst>
            <pc:docMk/>
            <pc:sldMk cId="245881457" sldId="2147375597"/>
            <ac:spMk id="2" creationId="{281FEA35-05E0-4EE2-9F35-79483FAB9621}"/>
          </ac:spMkLst>
        </pc:spChg>
        <pc:spChg chg="mod ord">
          <ac:chgData name="Bhushan Madapura [UNext]" userId="2baadad7-7b8e-4632-a62a-dff9a334b569" providerId="ADAL" clId="{F6E155E8-D84C-463E-A3B7-5CF65E1FB393}" dt="2024-08-26T15:02:40.450" v="555" actId="948"/>
          <ac:spMkLst>
            <pc:docMk/>
            <pc:sldMk cId="245881457" sldId="2147375597"/>
            <ac:spMk id="3" creationId="{CEA128C4-A0BC-A895-713C-306E7FF62894}"/>
          </ac:spMkLst>
        </pc:spChg>
        <pc:spChg chg="mod ord">
          <ac:chgData name="Bhushan Madapura [UNext]" userId="2baadad7-7b8e-4632-a62a-dff9a334b569" providerId="ADAL" clId="{F6E155E8-D84C-463E-A3B7-5CF65E1FB393}" dt="2024-08-26T14:57:41.351" v="173"/>
          <ac:spMkLst>
            <pc:docMk/>
            <pc:sldMk cId="245881457" sldId="2147375597"/>
            <ac:spMk id="4" creationId="{82193751-E94F-32C7-DCCA-7D3244D279EA}"/>
          </ac:spMkLst>
        </pc:spChg>
        <pc:spChg chg="add del mod modVis">
          <ac:chgData name="Bhushan Madapura [UNext]" userId="2baadad7-7b8e-4632-a62a-dff9a334b569" providerId="ADAL" clId="{F6E155E8-D84C-463E-A3B7-5CF65E1FB393}" dt="2024-08-26T14:56:57.480" v="122"/>
          <ac:spMkLst>
            <pc:docMk/>
            <pc:sldMk cId="245881457" sldId="2147375597"/>
            <ac:spMk id="5" creationId="{BFA05CA9-3863-9DF9-86D5-9FA64B2F43E1}"/>
          </ac:spMkLst>
        </pc:spChg>
        <pc:spChg chg="add del mod modVis">
          <ac:chgData name="Bhushan Madapura [UNext]" userId="2baadad7-7b8e-4632-a62a-dff9a334b569" providerId="ADAL" clId="{F6E155E8-D84C-463E-A3B7-5CF65E1FB393}" dt="2024-08-26T14:57:01.687" v="160"/>
          <ac:spMkLst>
            <pc:docMk/>
            <pc:sldMk cId="245881457" sldId="2147375597"/>
            <ac:spMk id="8" creationId="{6869AB80-C0C8-CE8B-7A15-3CF3B0FE9327}"/>
          </ac:spMkLst>
        </pc:spChg>
        <pc:spChg chg="add mod ord">
          <ac:chgData name="Bhushan Madapura [UNext]" userId="2baadad7-7b8e-4632-a62a-dff9a334b569" providerId="ADAL" clId="{F6E155E8-D84C-463E-A3B7-5CF65E1FB393}" dt="2024-08-26T14:59:13.062" v="228" actId="207"/>
          <ac:spMkLst>
            <pc:docMk/>
            <pc:sldMk cId="245881457" sldId="2147375597"/>
            <ac:spMk id="10" creationId="{8686D658-9330-BA20-4BC9-1E47EEC5B53D}"/>
          </ac:spMkLst>
        </pc:spChg>
        <pc:spChg chg="add mod">
          <ac:chgData name="Bhushan Madapura [UNext]" userId="2baadad7-7b8e-4632-a62a-dff9a334b569" providerId="ADAL" clId="{F6E155E8-D84C-463E-A3B7-5CF65E1FB393}" dt="2024-08-26T15:00:22.003" v="312" actId="207"/>
          <ac:spMkLst>
            <pc:docMk/>
            <pc:sldMk cId="245881457" sldId="2147375597"/>
            <ac:spMk id="11" creationId="{DE9F1BE0-7910-FA1B-DCE8-56EFD1E4FC09}"/>
          </ac:spMkLst>
        </pc:spChg>
        <pc:spChg chg="add mod">
          <ac:chgData name="Bhushan Madapura [UNext]" userId="2baadad7-7b8e-4632-a62a-dff9a334b569" providerId="ADAL" clId="{F6E155E8-D84C-463E-A3B7-5CF65E1FB393}" dt="2024-08-26T15:04:49.677" v="755" actId="242"/>
          <ac:spMkLst>
            <pc:docMk/>
            <pc:sldMk cId="245881457" sldId="214737559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2:28.736" v="438"/>
          <ac:spMkLst>
            <pc:docMk/>
            <pc:sldMk cId="245881457" sldId="2147375597"/>
            <ac:spMk id="13" creationId="{108F085C-3D35-E73E-BB1D-5A59DDF07807}"/>
          </ac:spMkLst>
        </pc:spChg>
        <pc:spChg chg="add del mod modVis">
          <ac:chgData name="Bhushan Madapura [UNext]" userId="2baadad7-7b8e-4632-a62a-dff9a334b569" providerId="ADAL" clId="{F6E155E8-D84C-463E-A3B7-5CF65E1FB393}" dt="2024-08-26T15:02:29.493" v="465"/>
          <ac:spMkLst>
            <pc:docMk/>
            <pc:sldMk cId="245881457" sldId="2147375597"/>
            <ac:spMk id="14" creationId="{FD077639-FA46-B2EB-4224-E6711B57240F}"/>
          </ac:spMkLst>
        </pc:spChg>
        <pc:spChg chg="add del mod modVis">
          <ac:chgData name="Bhushan Madapura [UNext]" userId="2baadad7-7b8e-4632-a62a-dff9a334b569" providerId="ADAL" clId="{F6E155E8-D84C-463E-A3B7-5CF65E1FB393}" dt="2024-08-26T15:02:30.865" v="493"/>
          <ac:spMkLst>
            <pc:docMk/>
            <pc:sldMk cId="245881457" sldId="2147375597"/>
            <ac:spMk id="15" creationId="{1E16E48F-964E-237C-2272-F1C5C3BD6DFB}"/>
          </ac:spMkLst>
        </pc:spChg>
        <pc:spChg chg="add del mod modVis">
          <ac:chgData name="Bhushan Madapura [UNext]" userId="2baadad7-7b8e-4632-a62a-dff9a334b569" providerId="ADAL" clId="{F6E155E8-D84C-463E-A3B7-5CF65E1FB393}" dt="2024-08-26T15:02:34.699" v="519"/>
          <ac:spMkLst>
            <pc:docMk/>
            <pc:sldMk cId="245881457" sldId="2147375597"/>
            <ac:spMk id="16" creationId="{2FB7EE4D-113A-28A8-38DA-B72C82A313B5}"/>
          </ac:spMkLst>
        </pc:spChg>
        <pc:spChg chg="add del mod modVis">
          <ac:chgData name="Bhushan Madapura [UNext]" userId="2baadad7-7b8e-4632-a62a-dff9a334b569" providerId="ADAL" clId="{F6E155E8-D84C-463E-A3B7-5CF65E1FB393}" dt="2024-08-26T15:02:39.441" v="548"/>
          <ac:spMkLst>
            <pc:docMk/>
            <pc:sldMk cId="245881457" sldId="2147375597"/>
            <ac:spMk id="17" creationId="{0D6A966C-30F1-101C-3E41-2B3BFDA2ADCE}"/>
          </ac:spMkLst>
        </pc:spChg>
        <pc:spChg chg="add del mod modVis">
          <ac:chgData name="Bhushan Madapura [UNext]" userId="2baadad7-7b8e-4632-a62a-dff9a334b569" providerId="ADAL" clId="{F6E155E8-D84C-463E-A3B7-5CF65E1FB393}" dt="2024-08-26T15:02:40.497" v="577"/>
          <ac:spMkLst>
            <pc:docMk/>
            <pc:sldMk cId="245881457" sldId="2147375597"/>
            <ac:spMk id="18" creationId="{83AE35D6-0BB2-4EAD-2978-28F7845B3D70}"/>
          </ac:spMkLst>
        </pc:spChg>
        <pc:graphicFrameChg chg="del">
          <ac:chgData name="Bhushan Madapura [UNext]" userId="2baadad7-7b8e-4632-a62a-dff9a334b569" providerId="ADAL" clId="{F6E155E8-D84C-463E-A3B7-5CF65E1FB393}" dt="2024-08-26T14:57:06.666" v="163" actId="478"/>
          <ac:graphicFrameMkLst>
            <pc:docMk/>
            <pc:sldMk cId="245881457" sldId="2147375597"/>
            <ac:graphicFrameMk id="6" creationId="{61C7CEDF-EBED-4F42-BCC0-1ACD4B4F27B8}"/>
          </ac:graphicFrameMkLst>
        </pc:graphicFrameChg>
        <pc:graphicFrameChg chg="add mod ord modVis">
          <ac:chgData name="Bhushan Madapura [UNext]" userId="2baadad7-7b8e-4632-a62a-dff9a334b569" providerId="ADAL" clId="{F6E155E8-D84C-463E-A3B7-5CF65E1FB393}" dt="2024-08-26T15:02:40.497" v="579"/>
          <ac:graphicFrameMkLst>
            <pc:docMk/>
            <pc:sldMk cId="245881457" sldId="2147375597"/>
            <ac:graphicFrameMk id="7" creationId="{3583FF9E-539E-FE29-E73B-3EF7E093601C}"/>
          </ac:graphicFrameMkLst>
        </pc:graphicFrameChg>
        <pc:picChg chg="add mod ord">
          <ac:chgData name="Bhushan Madapura [UNext]" userId="2baadad7-7b8e-4632-a62a-dff9a334b569" providerId="ADAL" clId="{F6E155E8-D84C-463E-A3B7-5CF65E1FB393}" dt="2024-08-26T14:59:21.608" v="229" actId="207"/>
          <ac:picMkLst>
            <pc:docMk/>
            <pc:sldMk cId="245881457" sldId="2147375597"/>
            <ac:picMk id="9" creationId="{8701F636-0E69-F494-2D36-9D9665F8A8DA}"/>
          </ac:picMkLst>
        </pc:picChg>
      </pc:sldChg>
      <pc:sldChg chg="addSp delSp modSp add del mod">
        <pc:chgData name="Bhushan Madapura [UNext]" userId="2baadad7-7b8e-4632-a62a-dff9a334b569" providerId="ADAL" clId="{F6E155E8-D84C-463E-A3B7-5CF65E1FB393}" dt="2024-08-26T15:00:38.337" v="315" actId="47"/>
        <pc:sldMkLst>
          <pc:docMk/>
          <pc:sldMk cId="2841683286" sldId="2147375598"/>
        </pc:sldMkLst>
        <pc:spChg chg="add del mod modVis">
          <ac:chgData name="Bhushan Madapura [UNext]" userId="2baadad7-7b8e-4632-a62a-dff9a334b569" providerId="ADAL" clId="{F6E155E8-D84C-463E-A3B7-5CF65E1FB393}" dt="2024-08-26T14:59:48.700" v="281"/>
          <ac:spMkLst>
            <pc:docMk/>
            <pc:sldMk cId="2841683286" sldId="2147375598"/>
            <ac:spMk id="2" creationId="{5351B170-2FDB-76F6-EC13-2B5E290212D0}"/>
          </ac:spMkLst>
        </pc:spChg>
        <pc:spChg chg="mod">
          <ac:chgData name="Bhushan Madapura [UNext]" userId="2baadad7-7b8e-4632-a62a-dff9a334b569" providerId="ADAL" clId="{F6E155E8-D84C-463E-A3B7-5CF65E1FB393}" dt="2024-08-26T14:59:48.669" v="259" actId="948"/>
          <ac:spMkLst>
            <pc:docMk/>
            <pc:sldMk cId="2841683286" sldId="2147375598"/>
            <ac:spMk id="3" creationId="{CEA128C4-A0BC-A895-713C-306E7FF62894}"/>
          </ac:spMkLst>
        </pc:spChg>
        <pc:graphicFrameChg chg="mod">
          <ac:chgData name="Bhushan Madapura [UNext]" userId="2baadad7-7b8e-4632-a62a-dff9a334b569" providerId="ADAL" clId="{F6E155E8-D84C-463E-A3B7-5CF65E1FB393}" dt="2024-08-26T14:59:48.700" v="283"/>
          <ac:graphicFrameMkLst>
            <pc:docMk/>
            <pc:sldMk cId="2841683286" sldId="2147375598"/>
            <ac:graphicFrameMk id="7" creationId="{3583FF9E-539E-FE29-E73B-3EF7E093601C}"/>
          </ac:graphicFrameMkLst>
        </pc:graphicFrameChg>
      </pc:sldChg>
      <pc:sldChg chg="addSp delSp modSp add del mod">
        <pc:chgData name="Bhushan Madapura [UNext]" userId="2baadad7-7b8e-4632-a62a-dff9a334b569" providerId="ADAL" clId="{F6E155E8-D84C-463E-A3B7-5CF65E1FB393}" dt="2024-08-26T15:00:38.715" v="316" actId="47"/>
        <pc:sldMkLst>
          <pc:docMk/>
          <pc:sldMk cId="2655284758" sldId="2147375599"/>
        </pc:sldMkLst>
        <pc:spChg chg="add del mod modVis">
          <ac:chgData name="Bhushan Madapura [UNext]" userId="2baadad7-7b8e-4632-a62a-dff9a334b569" providerId="ADAL" clId="{F6E155E8-D84C-463E-A3B7-5CF65E1FB393}" dt="2024-08-26T14:59:39.533" v="255"/>
          <ac:spMkLst>
            <pc:docMk/>
            <pc:sldMk cId="2655284758" sldId="2147375599"/>
            <ac:spMk id="2" creationId="{B9FC5A99-B3B3-B65E-6875-1F4E2471F1DC}"/>
          </ac:spMkLst>
        </pc:spChg>
        <pc:spChg chg="mod">
          <ac:chgData name="Bhushan Madapura [UNext]" userId="2baadad7-7b8e-4632-a62a-dff9a334b569" providerId="ADAL" clId="{F6E155E8-D84C-463E-A3B7-5CF65E1FB393}" dt="2024-08-26T14:59:53.411" v="285" actId="948"/>
          <ac:spMkLst>
            <pc:docMk/>
            <pc:sldMk cId="2655284758" sldId="214737559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4:59:53.454" v="307"/>
          <ac:spMkLst>
            <pc:docMk/>
            <pc:sldMk cId="2655284758" sldId="2147375599"/>
            <ac:spMk id="5" creationId="{70012F85-044A-B78F-237F-09F00322BA51}"/>
          </ac:spMkLst>
        </pc:spChg>
        <pc:graphicFrameChg chg="mod">
          <ac:chgData name="Bhushan Madapura [UNext]" userId="2baadad7-7b8e-4632-a62a-dff9a334b569" providerId="ADAL" clId="{F6E155E8-D84C-463E-A3B7-5CF65E1FB393}" dt="2024-08-26T14:59:53.458" v="309"/>
          <ac:graphicFrameMkLst>
            <pc:docMk/>
            <pc:sldMk cId="2655284758" sldId="214737559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44.854" v="754" actId="242"/>
        <pc:sldMkLst>
          <pc:docMk/>
          <pc:sldMk cId="1181112711" sldId="2147375600"/>
        </pc:sldMkLst>
        <pc:spChg chg="add del mod modVis">
          <ac:chgData name="Bhushan Madapura [UNext]" userId="2baadad7-7b8e-4632-a62a-dff9a334b569" providerId="ADAL" clId="{F6E155E8-D84C-463E-A3B7-5CF65E1FB393}" dt="2024-08-26T15:00:44.766" v="340"/>
          <ac:spMkLst>
            <pc:docMk/>
            <pc:sldMk cId="1181112711" sldId="2147375600"/>
            <ac:spMk id="2" creationId="{E80CD124-F595-E52F-1432-FF914FFD2B28}"/>
          </ac:spMkLst>
        </pc:spChg>
        <pc:spChg chg="mod">
          <ac:chgData name="Bhushan Madapura [UNext]" userId="2baadad7-7b8e-4632-a62a-dff9a334b569" providerId="ADAL" clId="{F6E155E8-D84C-463E-A3B7-5CF65E1FB393}" dt="2024-08-26T15:02:57.010" v="638" actId="948"/>
          <ac:spMkLst>
            <pc:docMk/>
            <pc:sldMk cId="1181112711" sldId="2147375600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2:51.743" v="631" actId="962"/>
          <ac:spMkLst>
            <pc:docMk/>
            <pc:sldMk cId="1181112711" sldId="2147375600"/>
            <ac:spMk id="5" creationId="{704C1F05-802D-23A5-C441-9788425E4ABD}"/>
          </ac:spMkLst>
        </pc:spChg>
        <pc:spChg chg="add del mod modVis">
          <ac:chgData name="Bhushan Madapura [UNext]" userId="2baadad7-7b8e-4632-a62a-dff9a334b569" providerId="ADAL" clId="{F6E155E8-D84C-463E-A3B7-5CF65E1FB393}" dt="2024-08-26T15:02:57.034" v="660"/>
          <ac:spMkLst>
            <pc:docMk/>
            <pc:sldMk cId="1181112711" sldId="2147375600"/>
            <ac:spMk id="6" creationId="{E406E18F-9F32-8E50-0C82-8EF357241043}"/>
          </ac:spMkLst>
        </pc:spChg>
        <pc:spChg chg="mod">
          <ac:chgData name="Bhushan Madapura [UNext]" userId="2baadad7-7b8e-4632-a62a-dff9a334b569" providerId="ADAL" clId="{F6E155E8-D84C-463E-A3B7-5CF65E1FB393}" dt="2024-08-26T15:04:44.854" v="754" actId="242"/>
          <ac:spMkLst>
            <pc:docMk/>
            <pc:sldMk cId="1181112711" sldId="2147375600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57.050" v="662"/>
          <ac:graphicFrameMkLst>
            <pc:docMk/>
            <pc:sldMk cId="1181112711" sldId="2147375600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39.188" v="753" actId="242"/>
        <pc:sldMkLst>
          <pc:docMk/>
          <pc:sldMk cId="3233747587" sldId="2147375601"/>
        </pc:sldMkLst>
        <pc:spChg chg="add del mod modVis">
          <ac:chgData name="Bhushan Madapura [UNext]" userId="2baadad7-7b8e-4632-a62a-dff9a334b569" providerId="ADAL" clId="{F6E155E8-D84C-463E-A3B7-5CF65E1FB393}" dt="2024-08-26T15:00:48.238" v="366"/>
          <ac:spMkLst>
            <pc:docMk/>
            <pc:sldMk cId="3233747587" sldId="2147375601"/>
            <ac:spMk id="2" creationId="{768902A0-D94C-0512-127F-6139A6EBBC9B}"/>
          </ac:spMkLst>
        </pc:spChg>
        <pc:spChg chg="mod">
          <ac:chgData name="Bhushan Madapura [UNext]" userId="2baadad7-7b8e-4632-a62a-dff9a334b569" providerId="ADAL" clId="{F6E155E8-D84C-463E-A3B7-5CF65E1FB393}" dt="2024-08-26T15:03:03.708" v="664" actId="948"/>
          <ac:spMkLst>
            <pc:docMk/>
            <pc:sldMk cId="3233747587" sldId="214737560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3:03.748" v="686"/>
          <ac:spMkLst>
            <pc:docMk/>
            <pc:sldMk cId="3233747587" sldId="2147375601"/>
            <ac:spMk id="5" creationId="{A871ED72-39DA-7EDE-C584-E7C6C1FB50D2}"/>
          </ac:spMkLst>
        </pc:spChg>
        <pc:spChg chg="mod">
          <ac:chgData name="Bhushan Madapura [UNext]" userId="2baadad7-7b8e-4632-a62a-dff9a334b569" providerId="ADAL" clId="{F6E155E8-D84C-463E-A3B7-5CF65E1FB393}" dt="2024-08-26T15:04:39.188" v="753" actId="242"/>
          <ac:spMkLst>
            <pc:docMk/>
            <pc:sldMk cId="3233747587" sldId="2147375601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03.748" v="688"/>
          <ac:graphicFrameMkLst>
            <pc:docMk/>
            <pc:sldMk cId="3233747587" sldId="2147375601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1:46.909" v="387" actId="207"/>
        <pc:sldMkLst>
          <pc:docMk/>
          <pc:sldMk cId="832949157" sldId="2147375602"/>
        </pc:sldMkLst>
        <pc:spChg chg="mod">
          <ac:chgData name="Bhushan Madapura [UNext]" userId="2baadad7-7b8e-4632-a62a-dff9a334b569" providerId="ADAL" clId="{F6E155E8-D84C-463E-A3B7-5CF65E1FB393}" dt="2024-08-26T15:01:31.979" v="384" actId="20577"/>
          <ac:spMkLst>
            <pc:docMk/>
            <pc:sldMk cId="832949157" sldId="2147375602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01:36.713" v="385" actId="478"/>
          <ac:picMkLst>
            <pc:docMk/>
            <pc:sldMk cId="832949157" sldId="2147375602"/>
            <ac:picMk id="2" creationId="{5ED103A7-D95B-E42C-6356-53269A110E83}"/>
          </ac:picMkLst>
        </pc:picChg>
        <pc:picChg chg="add mod">
          <ac:chgData name="Bhushan Madapura [UNext]" userId="2baadad7-7b8e-4632-a62a-dff9a334b569" providerId="ADAL" clId="{F6E155E8-D84C-463E-A3B7-5CF65E1FB393}" dt="2024-08-26T15:01:46.909" v="387" actId="207"/>
          <ac:picMkLst>
            <pc:docMk/>
            <pc:sldMk cId="832949157" sldId="2147375602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34.423" v="1680" actId="21"/>
        <pc:sldMkLst>
          <pc:docMk/>
          <pc:sldMk cId="3971512377" sldId="2147375603"/>
        </pc:sldMkLst>
        <pc:spChg chg="add del mod modVis">
          <ac:chgData name="Bhushan Madapura [UNext]" userId="2baadad7-7b8e-4632-a62a-dff9a334b569" providerId="ADAL" clId="{F6E155E8-D84C-463E-A3B7-5CF65E1FB393}" dt="2024-08-26T15:02:21.218" v="412"/>
          <ac:spMkLst>
            <pc:docMk/>
            <pc:sldMk cId="3971512377" sldId="2147375603"/>
            <ac:spMk id="2" creationId="{7B78F954-A2B4-2235-870A-4AA977895067}"/>
          </ac:spMkLst>
        </pc:spChg>
        <pc:spChg chg="mod">
          <ac:chgData name="Bhushan Madapura [UNext]" userId="2baadad7-7b8e-4632-a62a-dff9a334b569" providerId="ADAL" clId="{F6E155E8-D84C-463E-A3B7-5CF65E1FB393}" dt="2024-08-26T15:02:21.163" v="390" actId="948"/>
          <ac:spMkLst>
            <pc:docMk/>
            <pc:sldMk cId="3971512377" sldId="2147375603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34.423" v="1680" actId="21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31.831" v="757" actId="122"/>
          <ac:spMkLst>
            <pc:docMk/>
            <pc:sldMk cId="3971512377" sldId="2147375603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21.218" v="414"/>
          <ac:graphicFrameMkLst>
            <pc:docMk/>
            <pc:sldMk cId="3971512377" sldId="214737560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3:34.413" v="694" actId="1035"/>
          <ac:picMkLst>
            <pc:docMk/>
            <pc:sldMk cId="3971512377" sldId="2147375603"/>
            <ac:picMk id="5" creationId="{0916C17C-12F9-BFD4-9A8B-40B3CFCA8C07}"/>
          </ac:picMkLst>
        </pc:picChg>
        <pc:picChg chg="del">
          <ac:chgData name="Bhushan Madapura [UNext]" userId="2baadad7-7b8e-4632-a62a-dff9a334b569" providerId="ADAL" clId="{F6E155E8-D84C-463E-A3B7-5CF65E1FB393}" dt="2024-08-26T15:03:18.900" v="689" actId="478"/>
          <ac:picMkLst>
            <pc:docMk/>
            <pc:sldMk cId="3971512377" sldId="2147375603"/>
            <ac:picMk id="9" creationId="{8701F636-0E69-F494-2D36-9D9665F8A8DA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25.350" v="1671" actId="20577"/>
        <pc:sldMkLst>
          <pc:docMk/>
          <pc:sldMk cId="3179805674" sldId="2147375604"/>
        </pc:sldMkLst>
        <pc:spChg chg="add del mod modVis">
          <ac:chgData name="Bhushan Madapura [UNext]" userId="2baadad7-7b8e-4632-a62a-dff9a334b569" providerId="ADAL" clId="{F6E155E8-D84C-463E-A3B7-5CF65E1FB393}" dt="2024-08-26T15:03:46.493" v="720"/>
          <ac:spMkLst>
            <pc:docMk/>
            <pc:sldMk cId="3179805674" sldId="2147375604"/>
            <ac:spMk id="2" creationId="{E4D72A80-75DB-E87A-1BBE-55E60409264F}"/>
          </ac:spMkLst>
        </pc:spChg>
        <pc:spChg chg="mod">
          <ac:chgData name="Bhushan Madapura [UNext]" userId="2baadad7-7b8e-4632-a62a-dff9a334b569" providerId="ADAL" clId="{F6E155E8-D84C-463E-A3B7-5CF65E1FB393}" dt="2024-08-26T15:03:46.448" v="698" actId="948"/>
          <ac:spMkLst>
            <pc:docMk/>
            <pc:sldMk cId="3179805674" sldId="2147375604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25.350" v="1671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42.020" v="759" actId="242"/>
          <ac:spMkLst>
            <pc:docMk/>
            <pc:sldMk cId="3179805674" sldId="2147375604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46.509" v="722"/>
          <ac:graphicFrameMkLst>
            <pc:docMk/>
            <pc:sldMk cId="3179805674" sldId="2147375604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24.074" v="1667" actId="20577"/>
        <pc:sldMkLst>
          <pc:docMk/>
          <pc:sldMk cId="86366928" sldId="2147375605"/>
        </pc:sldMkLst>
        <pc:spChg chg="add del mod modVis">
          <ac:chgData name="Bhushan Madapura [UNext]" userId="2baadad7-7b8e-4632-a62a-dff9a334b569" providerId="ADAL" clId="{F6E155E8-D84C-463E-A3B7-5CF65E1FB393}" dt="2024-08-26T15:03:50.125" v="746"/>
          <ac:spMkLst>
            <pc:docMk/>
            <pc:sldMk cId="86366928" sldId="2147375605"/>
            <ac:spMk id="2" creationId="{3C9B2D13-64E0-82E6-FA58-0AC952830673}"/>
          </ac:spMkLst>
        </pc:spChg>
        <pc:spChg chg="mod">
          <ac:chgData name="Bhushan Madapura [UNext]" userId="2baadad7-7b8e-4632-a62a-dff9a334b569" providerId="ADAL" clId="{F6E155E8-D84C-463E-A3B7-5CF65E1FB393}" dt="2024-08-26T15:03:50.066" v="724" actId="948"/>
          <ac:spMkLst>
            <pc:docMk/>
            <pc:sldMk cId="86366928" sldId="2147375605"/>
            <ac:spMk id="3" creationId="{CEA128C4-A0BC-A895-713C-306E7FF62894}"/>
          </ac:spMkLst>
        </pc:spChg>
        <pc:spChg chg="add del">
          <ac:chgData name="Bhushan Madapura [UNext]" userId="2baadad7-7b8e-4632-a62a-dff9a334b569" providerId="ADAL" clId="{F6E155E8-D84C-463E-A3B7-5CF65E1FB393}" dt="2024-08-26T15:07:40.970" v="765" actId="22"/>
          <ac:spMkLst>
            <pc:docMk/>
            <pc:sldMk cId="86366928" sldId="2147375605"/>
            <ac:spMk id="8" creationId="{65F62A7D-C78C-CB76-6341-8F0A31B923F9}"/>
          </ac:spMkLst>
        </pc:spChg>
        <pc:spChg chg="mod">
          <ac:chgData name="Bhushan Madapura [UNext]" userId="2baadad7-7b8e-4632-a62a-dff9a334b569" providerId="ADAL" clId="{F6E155E8-D84C-463E-A3B7-5CF65E1FB393}" dt="2024-08-26T15:20:24.074" v="1667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53.496" v="761" actId="242"/>
          <ac:spMkLst>
            <pc:docMk/>
            <pc:sldMk cId="86366928" sldId="2147375605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50.140" v="748"/>
          <ac:graphicFrameMkLst>
            <pc:docMk/>
            <pc:sldMk cId="86366928" sldId="2147375605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8:22.982" v="799" actId="207"/>
        <pc:sldMkLst>
          <pc:docMk/>
          <pc:sldMk cId="2653617092" sldId="2147375606"/>
        </pc:sldMkLst>
        <pc:spChg chg="mod">
          <ac:chgData name="Bhushan Madapura [UNext]" userId="2baadad7-7b8e-4632-a62a-dff9a334b569" providerId="ADAL" clId="{F6E155E8-D84C-463E-A3B7-5CF65E1FB393}" dt="2024-08-26T15:08:09.283" v="796"/>
          <ac:spMkLst>
            <pc:docMk/>
            <pc:sldMk cId="2653617092" sldId="2147375606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08:22.982" v="799" actId="207"/>
          <ac:picMkLst>
            <pc:docMk/>
            <pc:sldMk cId="2653617092" sldId="2147375606"/>
            <ac:picMk id="2" creationId="{F2FEB897-CC3D-F8EF-554F-5F219373693B}"/>
          </ac:picMkLst>
        </pc:picChg>
        <pc:picChg chg="del">
          <ac:chgData name="Bhushan Madapura [UNext]" userId="2baadad7-7b8e-4632-a62a-dff9a334b569" providerId="ADAL" clId="{F6E155E8-D84C-463E-A3B7-5CF65E1FB393}" dt="2024-08-26T15:08:15.070" v="797" actId="478"/>
          <ac:picMkLst>
            <pc:docMk/>
            <pc:sldMk cId="2653617092" sldId="2147375606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44.036" v="1685" actId="20577"/>
        <pc:sldMkLst>
          <pc:docMk/>
          <pc:sldMk cId="2340944189" sldId="2147375607"/>
        </pc:sldMkLst>
        <pc:spChg chg="mod">
          <ac:chgData name="Bhushan Madapura [UNext]" userId="2baadad7-7b8e-4632-a62a-dff9a334b569" providerId="ADAL" clId="{F6E155E8-D84C-463E-A3B7-5CF65E1FB393}" dt="2024-08-26T15:09:01.667" v="891" actId="948"/>
          <ac:spMkLst>
            <pc:docMk/>
            <pc:sldMk cId="2340944189" sldId="2147375607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8:56.320" v="826"/>
          <ac:spMkLst>
            <pc:docMk/>
            <pc:sldMk cId="2340944189" sldId="2147375607"/>
            <ac:spMk id="6" creationId="{8E365745-15F5-364A-D81A-2FC38F051F48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300" v="856"/>
          <ac:spMkLst>
            <pc:docMk/>
            <pc:sldMk cId="2340944189" sldId="2147375607"/>
            <ac:spMk id="8" creationId="{24951F50-5AA8-0F7A-289B-2B52AFE303D0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914" v="882"/>
          <ac:spMkLst>
            <pc:docMk/>
            <pc:sldMk cId="2340944189" sldId="2147375607"/>
            <ac:spMk id="9" creationId="{6BAA1675-EB45-17B2-6E06-4B178B9CB97E}"/>
          </ac:spMkLst>
        </pc:spChg>
        <pc:spChg chg="mod">
          <ac:chgData name="Bhushan Madapura [UNext]" userId="2baadad7-7b8e-4632-a62a-dff9a334b569" providerId="ADAL" clId="{F6E155E8-D84C-463E-A3B7-5CF65E1FB393}" dt="2024-08-26T15:20:44.036" v="1685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9:51.588" v="955" actId="122"/>
          <ac:spMkLst>
            <pc:docMk/>
            <pc:sldMk cId="2340944189" sldId="214737560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9:01.714" v="913"/>
          <ac:spMkLst>
            <pc:docMk/>
            <pc:sldMk cId="2340944189" sldId="2147375607"/>
            <ac:spMk id="13" creationId="{5A99A12D-3656-2CE5-075F-8AB6512D8DC6}"/>
          </ac:spMkLst>
        </pc:spChg>
        <pc:graphicFrameChg chg="mod">
          <ac:chgData name="Bhushan Madapura [UNext]" userId="2baadad7-7b8e-4632-a62a-dff9a334b569" providerId="ADAL" clId="{F6E155E8-D84C-463E-A3B7-5CF65E1FB393}" dt="2024-08-26T15:09:01.714" v="915"/>
          <ac:graphicFrameMkLst>
            <pc:docMk/>
            <pc:sldMk cId="2340944189" sldId="2147375607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8:39.880" v="802" actId="1076"/>
          <ac:picMkLst>
            <pc:docMk/>
            <pc:sldMk cId="2340944189" sldId="2147375607"/>
            <ac:picMk id="2" creationId="{D0FBC2C9-FE71-44D5-391E-1BAA2958F5EE}"/>
          </ac:picMkLst>
        </pc:picChg>
        <pc:picChg chg="del">
          <ac:chgData name="Bhushan Madapura [UNext]" userId="2baadad7-7b8e-4632-a62a-dff9a334b569" providerId="ADAL" clId="{F6E155E8-D84C-463E-A3B7-5CF65E1FB393}" dt="2024-08-26T15:08:34.820" v="801" actId="478"/>
          <ac:picMkLst>
            <pc:docMk/>
            <pc:sldMk cId="2340944189" sldId="2147375607"/>
            <ac:picMk id="5" creationId="{0916C17C-12F9-BFD4-9A8B-40B3CFCA8C0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50.050" v="1689" actId="20577"/>
        <pc:sldMkLst>
          <pc:docMk/>
          <pc:sldMk cId="3159148252" sldId="2147375608"/>
        </pc:sldMkLst>
        <pc:spChg chg="mod">
          <ac:chgData name="Bhushan Madapura [UNext]" userId="2baadad7-7b8e-4632-a62a-dff9a334b569" providerId="ADAL" clId="{F6E155E8-D84C-463E-A3B7-5CF65E1FB393}" dt="2024-08-26T15:10:02.666" v="959" actId="948"/>
          <ac:spMkLst>
            <pc:docMk/>
            <pc:sldMk cId="3159148252" sldId="2147375608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2.713" v="981"/>
          <ac:spMkLst>
            <pc:docMk/>
            <pc:sldMk cId="3159148252" sldId="2147375608"/>
            <ac:spMk id="5" creationId="{54D199AF-862A-4F29-C2C4-4C94E5E22352}"/>
          </ac:spMkLst>
        </pc:spChg>
        <pc:spChg chg="mod">
          <ac:chgData name="Bhushan Madapura [UNext]" userId="2baadad7-7b8e-4632-a62a-dff9a334b569" providerId="ADAL" clId="{F6E155E8-D84C-463E-A3B7-5CF65E1FB393}" dt="2024-08-26T15:20:50.050" v="1689" actId="20577"/>
          <ac:spMkLst>
            <pc:docMk/>
            <pc:sldMk cId="3159148252" sldId="2147375608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2.713" v="983"/>
          <ac:graphicFrameMkLst>
            <pc:docMk/>
            <pc:sldMk cId="3159148252" sldId="2147375608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53.723" v="1693" actId="20577"/>
        <pc:sldMkLst>
          <pc:docMk/>
          <pc:sldMk cId="3070204084" sldId="2147375609"/>
        </pc:sldMkLst>
        <pc:spChg chg="mod">
          <ac:chgData name="Bhushan Madapura [UNext]" userId="2baadad7-7b8e-4632-a62a-dff9a334b569" providerId="ADAL" clId="{F6E155E8-D84C-463E-A3B7-5CF65E1FB393}" dt="2024-08-26T15:10:07.137" v="985" actId="948"/>
          <ac:spMkLst>
            <pc:docMk/>
            <pc:sldMk cId="3070204084" sldId="214737560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7.177" v="1007"/>
          <ac:spMkLst>
            <pc:docMk/>
            <pc:sldMk cId="3070204084" sldId="2147375609"/>
            <ac:spMk id="5" creationId="{B2DE76A2-21CA-F44E-3677-2894E884A458}"/>
          </ac:spMkLst>
        </pc:spChg>
        <pc:spChg chg="mod">
          <ac:chgData name="Bhushan Madapura [UNext]" userId="2baadad7-7b8e-4632-a62a-dff9a334b569" providerId="ADAL" clId="{F6E155E8-D84C-463E-A3B7-5CF65E1FB393}" dt="2024-08-26T15:20:53.723" v="1693" actId="20577"/>
          <ac:spMkLst>
            <pc:docMk/>
            <pc:sldMk cId="3070204084" sldId="2147375609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7.196" v="1009"/>
          <ac:graphicFrameMkLst>
            <pc:docMk/>
            <pc:sldMk cId="3070204084" sldId="214737560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10:51.626" v="1026" actId="207"/>
        <pc:sldMkLst>
          <pc:docMk/>
          <pc:sldMk cId="12943417" sldId="2147375610"/>
        </pc:sldMkLst>
        <pc:spChg chg="mod">
          <ac:chgData name="Bhushan Madapura [UNext]" userId="2baadad7-7b8e-4632-a62a-dff9a334b569" providerId="ADAL" clId="{F6E155E8-D84C-463E-A3B7-5CF65E1FB393}" dt="2024-08-26T15:10:39.492" v="1023" actId="20577"/>
          <ac:spMkLst>
            <pc:docMk/>
            <pc:sldMk cId="12943417" sldId="2147375610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10:43.027" v="1024" actId="478"/>
          <ac:picMkLst>
            <pc:docMk/>
            <pc:sldMk cId="12943417" sldId="2147375610"/>
            <ac:picMk id="2" creationId="{F2FEB897-CC3D-F8EF-554F-5F219373693B}"/>
          </ac:picMkLst>
        </pc:picChg>
        <pc:picChg chg="add mod">
          <ac:chgData name="Bhushan Madapura [UNext]" userId="2baadad7-7b8e-4632-a62a-dff9a334b569" providerId="ADAL" clId="{F6E155E8-D84C-463E-A3B7-5CF65E1FB393}" dt="2024-08-26T15:10:51.626" v="1026" actId="207"/>
          <ac:picMkLst>
            <pc:docMk/>
            <pc:sldMk cId="12943417" sldId="2147375610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4:14.777" v="1380" actId="207"/>
        <pc:sldMkLst>
          <pc:docMk/>
          <pc:sldMk cId="3754613224" sldId="2147375611"/>
        </pc:sldMkLst>
        <pc:spChg chg="mod">
          <ac:chgData name="Bhushan Madapura [UNext]" userId="2baadad7-7b8e-4632-a62a-dff9a334b569" providerId="ADAL" clId="{F6E155E8-D84C-463E-A3B7-5CF65E1FB393}" dt="2024-08-26T15:11:59.253" v="1315" actId="948"/>
          <ac:spMkLst>
            <pc:docMk/>
            <pc:sldMk cId="3754613224" sldId="214737561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1:41.241" v="1061"/>
          <ac:spMkLst>
            <pc:docMk/>
            <pc:sldMk cId="3754613224" sldId="2147375611"/>
            <ac:spMk id="6" creationId="{37C9C12D-5F89-5A37-A538-47F3C6DEAD0C}"/>
          </ac:spMkLst>
        </pc:spChg>
        <pc:spChg chg="add del mod modVis">
          <ac:chgData name="Bhushan Madapura [UNext]" userId="2baadad7-7b8e-4632-a62a-dff9a334b569" providerId="ADAL" clId="{F6E155E8-D84C-463E-A3B7-5CF65E1FB393}" dt="2024-08-26T15:11:42.457" v="1088"/>
          <ac:spMkLst>
            <pc:docMk/>
            <pc:sldMk cId="3754613224" sldId="2147375611"/>
            <ac:spMk id="8" creationId="{31F7281E-02FE-258A-AC7E-3B325FFEE857}"/>
          </ac:spMkLst>
        </pc:spChg>
        <pc:spChg chg="add del mod modVis">
          <ac:chgData name="Bhushan Madapura [UNext]" userId="2baadad7-7b8e-4632-a62a-dff9a334b569" providerId="ADAL" clId="{F6E155E8-D84C-463E-A3B7-5CF65E1FB393}" dt="2024-08-26T15:11:45.446" v="1118"/>
          <ac:spMkLst>
            <pc:docMk/>
            <pc:sldMk cId="3754613224" sldId="2147375611"/>
            <ac:spMk id="9" creationId="{DF8DE873-89D3-A7B9-D32F-7E42334F008D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1" creationId="{DE9F1BE0-7910-FA1B-DCE8-56EFD1E4FC09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2.266" v="1226" actId="962"/>
          <ac:spMkLst>
            <pc:docMk/>
            <pc:sldMk cId="3754613224" sldId="2147375611"/>
            <ac:spMk id="13" creationId="{43639060-102A-2B79-326F-01F9E7A963CE}"/>
          </ac:spMkLst>
        </pc:spChg>
        <pc:spChg chg="add del mod modVis">
          <ac:chgData name="Bhushan Madapura [UNext]" userId="2baadad7-7b8e-4632-a62a-dff9a334b569" providerId="ADAL" clId="{F6E155E8-D84C-463E-A3B7-5CF65E1FB393}" dt="2024-08-26T15:11:51.125" v="1204" actId="962"/>
          <ac:spMkLst>
            <pc:docMk/>
            <pc:sldMk cId="3754613224" sldId="2147375611"/>
            <ac:spMk id="14" creationId="{99D52187-2C9F-DB4A-7514-2F8FC3C0FC54}"/>
          </ac:spMkLst>
        </pc:spChg>
        <pc:spChg chg="add del mod modVis">
          <ac:chgData name="Bhushan Madapura [UNext]" userId="2baadad7-7b8e-4632-a62a-dff9a334b569" providerId="ADAL" clId="{F6E155E8-D84C-463E-A3B7-5CF65E1FB393}" dt="2024-08-26T15:11:54.813" v="1262"/>
          <ac:spMkLst>
            <pc:docMk/>
            <pc:sldMk cId="3754613224" sldId="2147375611"/>
            <ac:spMk id="15" creationId="{7B11F048-CD43-F6FC-C32E-BD1E57BB325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8.702" v="1311"/>
          <ac:spMkLst>
            <pc:docMk/>
            <pc:sldMk cId="3754613224" sldId="2147375611"/>
            <ac:spMk id="16" creationId="{F86522A6-90E0-07AD-C025-7A90268C7052}"/>
          </ac:spMkLst>
        </pc:spChg>
        <pc:spChg chg="add del mod modVis">
          <ac:chgData name="Bhushan Madapura [UNext]" userId="2baadad7-7b8e-4632-a62a-dff9a334b569" providerId="ADAL" clId="{F6E155E8-D84C-463E-A3B7-5CF65E1FB393}" dt="2024-08-26T15:11:59.295" v="1337"/>
          <ac:spMkLst>
            <pc:docMk/>
            <pc:sldMk cId="3754613224" sldId="2147375611"/>
            <ac:spMk id="17" creationId="{432B17AC-36EC-2DE0-0988-F03DEA76F34E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8" creationId="{6C73795A-BE20-7075-E9C6-6F145CE60794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9" creationId="{A3E2F4D1-4417-E244-3DB9-A6FF5866A342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20" creationId="{3EBEB0AC-D407-44FD-A74F-90F67F3D13C3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1" creationId="{DF8FD767-7EE2-8BA3-9320-45A7293391FF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2" creationId="{9289516E-B769-4A13-DD90-39AC62DED9BD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3" creationId="{4461DDA7-0DFB-87EE-DF38-AA6219713C1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5" creationId="{3A38CCAC-78C9-81D4-1E36-CB51C7166169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6" creationId="{E083201A-5603-E7AE-C4E0-0A003C89B464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8" creationId="{0D5B9A7E-609B-61CB-6B76-65F108A044F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0" creationId="{6A73770E-F6A1-75D7-11EF-CB4EC6F3B336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1" creationId="{3529665D-D778-71CC-E4C5-628FF603244E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2" creationId="{1D07999A-0B9E-EABC-79E7-1E3F332E33D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3" creationId="{417F16D0-0B89-5C5D-14AF-5F751A829BE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4" creationId="{EBCE8487-1B7B-DC4F-4D30-0095CB46F85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5" creationId="{6C353EFD-0A51-247D-9F9E-964856BBE9A0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7" creationId="{B380DB8B-E26A-8E61-2773-43637836E1B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9" creationId="{EA3947DC-A4F0-4BBD-41F0-EA78C084B8E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0" creationId="{3CF09D77-F139-589A-402B-7F84A005143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1" creationId="{DF1C3F24-8703-6BE4-9364-F8F863E7757D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2" creationId="{1DE81C7A-C97B-97B8-B392-DBCDDA5F8A0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4" creationId="{30FC6696-8ED2-5800-8AD1-C2F5C1FCEED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6" creationId="{0B8AAE0D-A0CC-6781-4119-45DC8DA00CC2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7" creationId="{C4AA161E-775B-9704-92E4-4BAC4DDBBBE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8" creationId="{CFC8005E-4EBB-D416-EE9D-B49224478123}"/>
          </ac:spMkLst>
        </pc:s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4" creationId="{DCA04876-65F9-DDA2-9E8E-9D570857B2A5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7" creationId="{B808CBE1-9B84-7818-F1B7-F6B6847390C9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29" creationId="{1C95187E-2D4F-6A0D-B336-8B096F1468D7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36" creationId="{687B6C54-1790-E64F-C35E-76DA0084E125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38" creationId="{31961FAE-21E7-F95B-70E1-CB3C7A6E0466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43" creationId="{3B45C904-9ACC-B1CD-AC94-A5F94AF041AF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45" creationId="{6B0F16DB-169E-EC84-058E-2EA7335875D9}"/>
          </ac:grpSpMkLst>
        </pc:grpChg>
        <pc:graphicFrameChg chg="mod">
          <ac:chgData name="Bhushan Madapura [UNext]" userId="2baadad7-7b8e-4632-a62a-dff9a334b569" providerId="ADAL" clId="{F6E155E8-D84C-463E-A3B7-5CF65E1FB393}" dt="2024-08-26T15:11:59.300" v="1339"/>
          <ac:graphicFrameMkLst>
            <pc:docMk/>
            <pc:sldMk cId="3754613224" sldId="2147375611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1:14.539" v="1030" actId="478"/>
          <ac:picMkLst>
            <pc:docMk/>
            <pc:sldMk cId="3754613224" sldId="2147375611"/>
            <ac:picMk id="2" creationId="{D0FBC2C9-FE71-44D5-391E-1BAA2958F5EE}"/>
          </ac:picMkLst>
        </pc:picChg>
        <pc:picChg chg="add mod">
          <ac:chgData name="Bhushan Madapura [UNext]" userId="2baadad7-7b8e-4632-a62a-dff9a334b569" providerId="ADAL" clId="{F6E155E8-D84C-463E-A3B7-5CF65E1FB393}" dt="2024-08-26T15:11:19.640" v="1032" actId="1076"/>
          <ac:picMkLst>
            <pc:docMk/>
            <pc:sldMk cId="3754613224" sldId="2147375611"/>
            <ac:picMk id="5" creationId="{B5EEB56D-B388-3B36-90D7-E1D1797C4F6C}"/>
          </ac:picMkLst>
        </pc:picChg>
      </pc:sldChg>
      <pc:sldChg chg="add del">
        <pc:chgData name="Bhushan Madapura [UNext]" userId="2baadad7-7b8e-4632-a62a-dff9a334b569" providerId="ADAL" clId="{F6E155E8-D84C-463E-A3B7-5CF65E1FB393}" dt="2024-08-26T15:11:05.550" v="1029"/>
        <pc:sldMkLst>
          <pc:docMk/>
          <pc:sldMk cId="433381282" sldId="2147375612"/>
        </pc:sldMkLst>
      </pc:sldChg>
      <pc:sldChg chg="addSp delSp modSp add mod">
        <pc:chgData name="Bhushan Madapura [UNext]" userId="2baadad7-7b8e-4632-a62a-dff9a334b569" providerId="ADAL" clId="{F6E155E8-D84C-463E-A3B7-5CF65E1FB393}" dt="2024-08-26T15:14:52.931" v="1405" actId="207"/>
        <pc:sldMkLst>
          <pc:docMk/>
          <pc:sldMk cId="660662221" sldId="2147375612"/>
        </pc:sldMkLst>
        <pc:spChg chg="mod">
          <ac:chgData name="Bhushan Madapura [UNext]" userId="2baadad7-7b8e-4632-a62a-dff9a334b569" providerId="ADAL" clId="{F6E155E8-D84C-463E-A3B7-5CF65E1FB393}" dt="2024-08-26T15:14:41.582" v="1402" actId="20577"/>
          <ac:spMkLst>
            <pc:docMk/>
            <pc:sldMk cId="660662221" sldId="2147375612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14:52.931" v="1405" actId="207"/>
          <ac:picMkLst>
            <pc:docMk/>
            <pc:sldMk cId="660662221" sldId="2147375612"/>
            <ac:picMk id="2" creationId="{05221367-599F-F73C-4BD3-0C82C72014FC}"/>
          </ac:picMkLst>
        </pc:picChg>
        <pc:picChg chg="del">
          <ac:chgData name="Bhushan Madapura [UNext]" userId="2baadad7-7b8e-4632-a62a-dff9a334b569" providerId="ADAL" clId="{F6E155E8-D84C-463E-A3B7-5CF65E1FB393}" dt="2024-08-26T15:14:44.384" v="1403" actId="478"/>
          <ac:picMkLst>
            <pc:docMk/>
            <pc:sldMk cId="660662221" sldId="2147375612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6:32.781" v="1533" actId="122"/>
        <pc:sldMkLst>
          <pc:docMk/>
          <pc:sldMk cId="1148838763" sldId="2147375613"/>
        </pc:sldMkLst>
        <pc:spChg chg="mod">
          <ac:chgData name="Bhushan Madapura [UNext]" userId="2baadad7-7b8e-4632-a62a-dff9a334b569" providerId="ADAL" clId="{F6E155E8-D84C-463E-A3B7-5CF65E1FB393}" dt="2024-08-26T15:15:48.857" v="1485" actId="948"/>
          <ac:spMkLst>
            <pc:docMk/>
            <pc:sldMk cId="1148838763" sldId="2147375613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7.610" v="1454"/>
          <ac:spMkLst>
            <pc:docMk/>
            <pc:sldMk cId="1148838763" sldId="2147375613"/>
            <ac:spMk id="6" creationId="{7A533F93-1145-78FC-44EC-2D1FF0070EC8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320" v="1481"/>
          <ac:spMkLst>
            <pc:docMk/>
            <pc:sldMk cId="1148838763" sldId="2147375613"/>
            <ac:spMk id="8" creationId="{D10124C6-6D24-43E2-53F9-F1CAF3218B0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904" v="1507"/>
          <ac:spMkLst>
            <pc:docMk/>
            <pc:sldMk cId="1148838763" sldId="2147375613"/>
            <ac:spMk id="9" creationId="{9119CDCB-874F-9FE0-026A-9813546EEE2D}"/>
          </ac:spMkLst>
        </pc:spChg>
        <pc:spChg chg="add mod">
          <ac:chgData name="Bhushan Madapura [UNext]" userId="2baadad7-7b8e-4632-a62a-dff9a334b569" providerId="ADAL" clId="{F6E155E8-D84C-463E-A3B7-5CF65E1FB393}" dt="2024-08-26T15:16:21.486" v="1532" actId="207"/>
          <ac:spMkLst>
            <pc:docMk/>
            <pc:sldMk cId="1148838763" sldId="2147375613"/>
            <ac:spMk id="11" creationId="{8CC1343B-2E39-FEFF-8FF6-46822F18B432}"/>
          </ac:spMkLst>
        </pc:spChg>
        <pc:spChg chg="add mod">
          <ac:chgData name="Bhushan Madapura [UNext]" userId="2baadad7-7b8e-4632-a62a-dff9a334b569" providerId="ADAL" clId="{F6E155E8-D84C-463E-A3B7-5CF65E1FB393}" dt="2024-08-26T15:16:32.781" v="1533" actId="122"/>
          <ac:spMkLst>
            <pc:docMk/>
            <pc:sldMk cId="1148838763" sldId="2147375613"/>
            <ac:spMk id="12" creationId="{5A873A1A-E63F-91AE-7D43-ED0F86870147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8" creationId="{6C73795A-BE20-7075-E9C6-6F145CE60794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9" creationId="{A3E2F4D1-4417-E244-3DB9-A6FF5866A342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0" creationId="{3EBEB0AC-D407-44FD-A74F-90F67F3D13C3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1" creationId="{DF8FD767-7EE2-8BA3-9320-45A7293391FF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2" creationId="{9289516E-B769-4A13-DD90-39AC62DED9BD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3" creationId="{4461DDA7-0DFB-87EE-DF38-AA6219713C1B}"/>
          </ac:spMkLst>
        </pc:s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4" creationId="{DCA04876-65F9-DDA2-9E8E-9D570857B2A5}"/>
          </ac:grpSpMkLst>
        </pc:grpChg>
        <pc:grpChg chg="del mod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7" creationId="{B808CBE1-9B84-7818-F1B7-F6B6847390C9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36" creationId="{687B6C54-1790-E64F-C35E-76DA0084E125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43" creationId="{3B45C904-9ACC-B1CD-AC94-A5F94AF041AF}"/>
          </ac:grpSpMkLst>
        </pc:grpChg>
        <pc:graphicFrameChg chg="mod">
          <ac:chgData name="Bhushan Madapura [UNext]" userId="2baadad7-7b8e-4632-a62a-dff9a334b569" providerId="ADAL" clId="{F6E155E8-D84C-463E-A3B7-5CF65E1FB393}" dt="2024-08-26T15:15:48.904" v="1509"/>
          <ac:graphicFrameMkLst>
            <pc:docMk/>
            <pc:sldMk cId="1148838763" sldId="214737561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15:31.036" v="1412" actId="207"/>
          <ac:picMkLst>
            <pc:docMk/>
            <pc:sldMk cId="1148838763" sldId="2147375613"/>
            <ac:picMk id="2" creationId="{09B39B69-AA92-EAA5-718F-24380CF24656}"/>
          </ac:picMkLst>
        </pc:picChg>
        <pc:picChg chg="del">
          <ac:chgData name="Bhushan Madapura [UNext]" userId="2baadad7-7b8e-4632-a62a-dff9a334b569" providerId="ADAL" clId="{F6E155E8-D84C-463E-A3B7-5CF65E1FB393}" dt="2024-08-26T15:15:09.941" v="1407" actId="478"/>
          <ac:picMkLst>
            <pc:docMk/>
            <pc:sldMk cId="1148838763" sldId="2147375613"/>
            <ac:picMk id="5" creationId="{B5EEB56D-B388-3B36-90D7-E1D1797C4F6C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8:14.699" v="1565" actId="20577"/>
        <pc:sldMkLst>
          <pc:docMk/>
          <pc:sldMk cId="3865850111" sldId="2147375614"/>
        </pc:sldMkLst>
        <pc:spChg chg="mod">
          <ac:chgData name="Bhushan Madapura [UNext]" userId="2baadad7-7b8e-4632-a62a-dff9a334b569" providerId="ADAL" clId="{F6E155E8-D84C-463E-A3B7-5CF65E1FB393}" dt="2024-08-26T15:16:59.035" v="1542" actId="948"/>
          <ac:spMkLst>
            <pc:docMk/>
            <pc:sldMk cId="3865850111" sldId="2147375614"/>
            <ac:spMk id="3" creationId="{CEA128C4-A0BC-A895-713C-306E7FF62894}"/>
          </ac:spMkLst>
        </pc:spChg>
        <pc:spChg chg="add mod">
          <ac:chgData name="Bhushan Madapura [UNext]" userId="2baadad7-7b8e-4632-a62a-dff9a334b569" providerId="ADAL" clId="{F6E155E8-D84C-463E-A3B7-5CF65E1FB393}" dt="2024-08-26T15:18:14.699" v="1565" actId="20577"/>
          <ac:spMkLst>
            <pc:docMk/>
            <pc:sldMk cId="3865850111" sldId="2147375614"/>
            <ac:spMk id="6" creationId="{AC2F88D2-81D4-FAD4-568E-A3F495B06411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1" creationId="{8CC1343B-2E39-FEFF-8FF6-46822F18B432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2" creationId="{5A873A1A-E63F-91AE-7D43-ED0F86870147}"/>
          </ac:spMkLst>
        </pc:spChg>
        <pc:graphicFrameChg chg="mod">
          <ac:chgData name="Bhushan Madapura [UNext]" userId="2baadad7-7b8e-4632-a62a-dff9a334b569" providerId="ADAL" clId="{F6E155E8-D84C-463E-A3B7-5CF65E1FB393}" dt="2024-08-26T15:16:59.048" v="1544"/>
          <ac:graphicFrameMkLst>
            <pc:docMk/>
            <pc:sldMk cId="3865850111" sldId="2147375614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7:07.109" v="1545" actId="478"/>
          <ac:picMkLst>
            <pc:docMk/>
            <pc:sldMk cId="3865850111" sldId="2147375614"/>
            <ac:picMk id="2" creationId="{09B39B69-AA92-EAA5-718F-24380CF24656}"/>
          </ac:picMkLst>
        </pc:picChg>
        <pc:picChg chg="add mod">
          <ac:chgData name="Bhushan Madapura [UNext]" userId="2baadad7-7b8e-4632-a62a-dff9a334b569" providerId="ADAL" clId="{F6E155E8-D84C-463E-A3B7-5CF65E1FB393}" dt="2024-08-26T15:17:14.481" v="1548" actId="207"/>
          <ac:picMkLst>
            <pc:docMk/>
            <pc:sldMk cId="3865850111" sldId="2147375614"/>
            <ac:picMk id="5" creationId="{4C05FBB4-1D96-ED51-AB17-618E4D4052D9}"/>
          </ac:picMkLst>
        </pc:picChg>
      </pc:sldChg>
      <pc:sldMasterChg chg="delSldLayout">
        <pc:chgData name="Bhushan Madapura [UNext]" userId="2baadad7-7b8e-4632-a62a-dff9a334b569" providerId="ADAL" clId="{F6E155E8-D84C-463E-A3B7-5CF65E1FB393}" dt="2024-08-26T15:18:21.903" v="1573" actId="47"/>
        <pc:sldMasterMkLst>
          <pc:docMk/>
          <pc:sldMasterMk cId="2597032904" sldId="2147483648"/>
        </pc:sldMasterMkLst>
        <pc:sldLayoutChg chg="del">
          <pc:chgData name="Bhushan Madapura [UNext]" userId="2baadad7-7b8e-4632-a62a-dff9a334b569" providerId="ADAL" clId="{F6E155E8-D84C-463E-A3B7-5CF65E1FB393}" dt="2024-08-26T15:18:21.903" v="1573" actId="47"/>
          <pc:sldLayoutMkLst>
            <pc:docMk/>
            <pc:sldMasterMk cId="2597032904" sldId="2147483648"/>
            <pc:sldLayoutMk cId="351042113" sldId="2147483667"/>
          </pc:sldLayoutMkLst>
        </pc:sldLayoutChg>
      </pc:sldMasterChg>
    </pc:docChg>
  </pc:docChgLst>
  <pc:docChgLst>
    <pc:chgData name="Bhushan Madapura [UNext]" userId="2baadad7-7b8e-4632-a62a-dff9a334b569" providerId="ADAL" clId="{8AA35C18-0C06-49EF-AC0C-5255EBFFF153}"/>
    <pc:docChg chg="modSld">
      <pc:chgData name="Bhushan Madapura [UNext]" userId="2baadad7-7b8e-4632-a62a-dff9a334b569" providerId="ADAL" clId="{8AA35C18-0C06-49EF-AC0C-5255EBFFF153}" dt="2024-08-23T04:50:16.802" v="0" actId="14861"/>
      <pc:docMkLst>
        <pc:docMk/>
      </pc:docMkLst>
      <pc:sldChg chg="modSp mod">
        <pc:chgData name="Bhushan Madapura [UNext]" userId="2baadad7-7b8e-4632-a62a-dff9a334b569" providerId="ADAL" clId="{8AA35C18-0C06-49EF-AC0C-5255EBFFF153}" dt="2024-08-23T04:50:16.802" v="0" actId="14861"/>
        <pc:sldMkLst>
          <pc:docMk/>
          <pc:sldMk cId="349082050" sldId="2147375595"/>
        </pc:sldMkLst>
        <pc:picChg chg="mod">
          <ac:chgData name="Bhushan Madapura [UNext]" userId="2baadad7-7b8e-4632-a62a-dff9a334b569" providerId="ADAL" clId="{8AA35C18-0C06-49EF-AC0C-5255EBFFF153}" dt="2024-08-23T04:50:16.802" v="0" actId="14861"/>
          <ac:picMkLst>
            <pc:docMk/>
            <pc:sldMk cId="349082050" sldId="2147375595"/>
            <ac:picMk id="3" creationId="{6138DF7C-3FF2-7FE5-FD04-5EBB2C596F9F}"/>
          </ac:picMkLst>
        </pc:picChg>
      </pc:sldChg>
    </pc:docChg>
  </pc:docChgLst>
  <pc:docChgLst>
    <pc:chgData name="Reddy, G Joshita SBOBNG-PTIY/TCBC" userId="dbfa17d8-2413-4ad6-90f7-111708d7b58c" providerId="ADAL" clId="{F98649DF-6EE2-4679-A2FB-7A98193123C2}"/>
    <pc:docChg chg="undo redo custSel modSld">
      <pc:chgData name="Reddy, G Joshita SBOBNG-PTIY/TCBC" userId="dbfa17d8-2413-4ad6-90f7-111708d7b58c" providerId="ADAL" clId="{F98649DF-6EE2-4679-A2FB-7A98193123C2}" dt="2024-08-30T12:49:10.670" v="1092" actId="12"/>
      <pc:docMkLst>
        <pc:docMk/>
      </pc:docMkLst>
      <pc:sldChg chg="modSp mod">
        <pc:chgData name="Reddy, G Joshita SBOBNG-PTIY/TCBC" userId="dbfa17d8-2413-4ad6-90f7-111708d7b58c" providerId="ADAL" clId="{F98649DF-6EE2-4679-A2FB-7A98193123C2}" dt="2024-08-30T04:47:43.064" v="26" actId="20577"/>
        <pc:sldMkLst>
          <pc:docMk/>
          <pc:sldMk cId="3267775274" sldId="256"/>
        </pc:sldMkLst>
        <pc:spChg chg="mod">
          <ac:chgData name="Reddy, G Joshita SBOBNG-PTIY/TCBC" userId="dbfa17d8-2413-4ad6-90f7-111708d7b58c" providerId="ADAL" clId="{F98649DF-6EE2-4679-A2FB-7A98193123C2}" dt="2024-08-30T04:47:33.475" v="3" actId="20577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Reddy, G Joshita SBOBNG-PTIY/TCBC" userId="dbfa17d8-2413-4ad6-90f7-111708d7b58c" providerId="ADAL" clId="{F98649DF-6EE2-4679-A2FB-7A98193123C2}" dt="2024-08-30T04:47:43.064" v="26" actId="20577"/>
          <ac:spMkLst>
            <pc:docMk/>
            <pc:sldMk cId="3267775274" sldId="256"/>
            <ac:spMk id="12" creationId="{8A24547F-8A92-CDC5-A578-3733390534F2}"/>
          </ac:spMkLst>
        </pc:spChg>
      </pc:sldChg>
      <pc:sldChg chg="addSp modSp mod">
        <pc:chgData name="Reddy, G Joshita SBOBNG-PTIY/TCBC" userId="dbfa17d8-2413-4ad6-90f7-111708d7b58c" providerId="ADAL" clId="{F98649DF-6EE2-4679-A2FB-7A98193123C2}" dt="2024-08-30T05:42:54.173" v="436" actId="14100"/>
        <pc:sldMkLst>
          <pc:docMk/>
          <pc:sldMk cId="867832184" sldId="2147375589"/>
        </pc:sldMkLst>
        <pc:spChg chg="mod">
          <ac:chgData name="Reddy, G Joshita SBOBNG-PTIY/TCBC" userId="dbfa17d8-2413-4ad6-90f7-111708d7b58c" providerId="ADAL" clId="{F98649DF-6EE2-4679-A2FB-7A98193123C2}" dt="2024-08-30T04:48:42.470" v="90" actId="20577"/>
          <ac:spMkLst>
            <pc:docMk/>
            <pc:sldMk cId="867832184" sldId="2147375589"/>
            <ac:spMk id="10" creationId="{1119CB9E-042F-11E8-F683-654626D307B3}"/>
          </ac:spMkLst>
        </pc:spChg>
        <pc:spChg chg="mod">
          <ac:chgData name="Reddy, G Joshita SBOBNG-PTIY/TCBC" userId="dbfa17d8-2413-4ad6-90f7-111708d7b58c" providerId="ADAL" clId="{F98649DF-6EE2-4679-A2FB-7A98193123C2}" dt="2024-08-30T04:49:43.139" v="148" actId="20577"/>
          <ac:spMkLst>
            <pc:docMk/>
            <pc:sldMk cId="867832184" sldId="2147375589"/>
            <ac:spMk id="11" creationId="{CE0DDF5F-FE47-F9A2-FE84-53B63DFF494D}"/>
          </ac:spMkLst>
        </pc:spChg>
        <pc:picChg chg="add mod">
          <ac:chgData name="Reddy, G Joshita SBOBNG-PTIY/TCBC" userId="dbfa17d8-2413-4ad6-90f7-111708d7b58c" providerId="ADAL" clId="{F98649DF-6EE2-4679-A2FB-7A98193123C2}" dt="2024-08-30T05:42:54.173" v="436" actId="14100"/>
          <ac:picMkLst>
            <pc:docMk/>
            <pc:sldMk cId="867832184" sldId="2147375589"/>
            <ac:picMk id="2" creationId="{51A1C6CE-63B9-8D2B-14E0-319581372556}"/>
          </ac:picMkLst>
        </pc:picChg>
        <pc:picChg chg="add mod">
          <ac:chgData name="Reddy, G Joshita SBOBNG-PTIY/TCBC" userId="dbfa17d8-2413-4ad6-90f7-111708d7b58c" providerId="ADAL" clId="{F98649DF-6EE2-4679-A2FB-7A98193123C2}" dt="2024-08-30T04:49:37.978" v="93" actId="14100"/>
          <ac:picMkLst>
            <pc:docMk/>
            <pc:sldMk cId="867832184" sldId="2147375589"/>
            <ac:picMk id="1026" creationId="{D56B02BE-E3A0-68C4-48B7-9105345EC353}"/>
          </ac:picMkLst>
        </pc:picChg>
        <pc:picChg chg="add">
          <ac:chgData name="Reddy, G Joshita SBOBNG-PTIY/TCBC" userId="dbfa17d8-2413-4ad6-90f7-111708d7b58c" providerId="ADAL" clId="{F98649DF-6EE2-4679-A2FB-7A98193123C2}" dt="2024-08-30T04:49:43.997" v="149"/>
          <ac:picMkLst>
            <pc:docMk/>
            <pc:sldMk cId="867832184" sldId="2147375589"/>
            <ac:picMk id="1028" creationId="{809BE5D3-D7AE-32D0-1CE2-10AEB5953309}"/>
          </ac:picMkLst>
        </pc:picChg>
      </pc:sldChg>
      <pc:sldChg chg="addSp modSp mod">
        <pc:chgData name="Reddy, G Joshita SBOBNG-PTIY/TCBC" userId="dbfa17d8-2413-4ad6-90f7-111708d7b58c" providerId="ADAL" clId="{F98649DF-6EE2-4679-A2FB-7A98193123C2}" dt="2024-08-30T05:43:35.011" v="497" actId="20577"/>
        <pc:sldMkLst>
          <pc:docMk/>
          <pc:sldMk cId="245881457" sldId="2147375597"/>
        </pc:sldMkLst>
        <pc:spChg chg="mod">
          <ac:chgData name="Reddy, G Joshita SBOBNG-PTIY/TCBC" userId="dbfa17d8-2413-4ad6-90f7-111708d7b58c" providerId="ADAL" clId="{F98649DF-6EE2-4679-A2FB-7A98193123C2}" dt="2024-08-30T05:43:35.011" v="497" actId="20577"/>
          <ac:spMkLst>
            <pc:docMk/>
            <pc:sldMk cId="245881457" sldId="2147375597"/>
            <ac:spMk id="11" creationId="{DE9F1BE0-7910-FA1B-DCE8-56EFD1E4FC09}"/>
          </ac:spMkLst>
        </pc:spChg>
        <pc:spChg chg="mod">
          <ac:chgData name="Reddy, G Joshita SBOBNG-PTIY/TCBC" userId="dbfa17d8-2413-4ad6-90f7-111708d7b58c" providerId="ADAL" clId="{F98649DF-6EE2-4679-A2FB-7A98193123C2}" dt="2024-08-30T05:42:08.546" v="426" actId="1076"/>
          <ac:spMkLst>
            <pc:docMk/>
            <pc:sldMk cId="245881457" sldId="2147375597"/>
            <ac:spMk id="12" creationId="{E53E5C3F-4D2B-B85F-E592-E58E032C664C}"/>
          </ac:spMkLst>
        </pc:spChg>
        <pc:picChg chg="add mod">
          <ac:chgData name="Reddy, G Joshita SBOBNG-PTIY/TCBC" userId="dbfa17d8-2413-4ad6-90f7-111708d7b58c" providerId="ADAL" clId="{F98649DF-6EE2-4679-A2FB-7A98193123C2}" dt="2024-08-30T05:42:43.115" v="434" actId="14100"/>
          <ac:picMkLst>
            <pc:docMk/>
            <pc:sldMk cId="245881457" sldId="2147375597"/>
            <ac:picMk id="2" creationId="{564D45DC-7AE0-D767-7612-9F2AF128C60E}"/>
          </ac:picMkLst>
        </pc:picChg>
        <pc:picChg chg="add mod">
          <ac:chgData name="Reddy, G Joshita SBOBNG-PTIY/TCBC" userId="dbfa17d8-2413-4ad6-90f7-111708d7b58c" providerId="ADAL" clId="{F98649DF-6EE2-4679-A2FB-7A98193123C2}" dt="2024-08-30T05:42:08.546" v="426" actId="1076"/>
          <ac:picMkLst>
            <pc:docMk/>
            <pc:sldMk cId="245881457" sldId="2147375597"/>
            <ac:picMk id="1026" creationId="{6AE25BD9-EC0F-1C22-E1A4-8A9EE0717F51}"/>
          </ac:picMkLst>
        </pc:picChg>
        <pc:picChg chg="add">
          <ac:chgData name="Reddy, G Joshita SBOBNG-PTIY/TCBC" userId="dbfa17d8-2413-4ad6-90f7-111708d7b58c" providerId="ADAL" clId="{F98649DF-6EE2-4679-A2FB-7A98193123C2}" dt="2024-08-30T05:42:11.299" v="427"/>
          <ac:picMkLst>
            <pc:docMk/>
            <pc:sldMk cId="245881457" sldId="2147375597"/>
            <ac:picMk id="1028" creationId="{88E5DB73-73AB-B8B2-5AAB-A1CB2970D910}"/>
          </ac:picMkLst>
        </pc:picChg>
      </pc:sldChg>
      <pc:sldChg chg="addSp modSp mod">
        <pc:chgData name="Reddy, G Joshita SBOBNG-PTIY/TCBC" userId="dbfa17d8-2413-4ad6-90f7-111708d7b58c" providerId="ADAL" clId="{F98649DF-6EE2-4679-A2FB-7A98193123C2}" dt="2024-08-30T09:51:28.047" v="1003" actId="1076"/>
        <pc:sldMkLst>
          <pc:docMk/>
          <pc:sldMk cId="1181112711" sldId="2147375600"/>
        </pc:sldMkLst>
        <pc:spChg chg="mod">
          <ac:chgData name="Reddy, G Joshita SBOBNG-PTIY/TCBC" userId="dbfa17d8-2413-4ad6-90f7-111708d7b58c" providerId="ADAL" clId="{F98649DF-6EE2-4679-A2FB-7A98193123C2}" dt="2024-08-30T09:50:17.015" v="996" actId="20577"/>
          <ac:spMkLst>
            <pc:docMk/>
            <pc:sldMk cId="1181112711" sldId="2147375600"/>
            <ac:spMk id="11" creationId="{DE9F1BE0-7910-FA1B-DCE8-56EFD1E4FC09}"/>
          </ac:spMkLst>
        </pc:spChg>
        <pc:spChg chg="mod">
          <ac:chgData name="Reddy, G Joshita SBOBNG-PTIY/TCBC" userId="dbfa17d8-2413-4ad6-90f7-111708d7b58c" providerId="ADAL" clId="{F98649DF-6EE2-4679-A2FB-7A98193123C2}" dt="2024-08-30T09:51:03.733" v="997" actId="20577"/>
          <ac:spMkLst>
            <pc:docMk/>
            <pc:sldMk cId="1181112711" sldId="2147375600"/>
            <ac:spMk id="12" creationId="{E53E5C3F-4D2B-B85F-E592-E58E032C664C}"/>
          </ac:spMkLst>
        </pc:spChg>
        <pc:picChg chg="add mod">
          <ac:chgData name="Reddy, G Joshita SBOBNG-PTIY/TCBC" userId="dbfa17d8-2413-4ad6-90f7-111708d7b58c" providerId="ADAL" clId="{F98649DF-6EE2-4679-A2FB-7A98193123C2}" dt="2024-08-30T09:51:28.047" v="1003" actId="1076"/>
          <ac:picMkLst>
            <pc:docMk/>
            <pc:sldMk cId="1181112711" sldId="2147375600"/>
            <ac:picMk id="2" creationId="{C999FA95-7B25-5066-D744-F8C03587D7E7}"/>
          </ac:picMkLst>
        </pc:picChg>
        <pc:picChg chg="add">
          <ac:chgData name="Reddy, G Joshita SBOBNG-PTIY/TCBC" userId="dbfa17d8-2413-4ad6-90f7-111708d7b58c" providerId="ADAL" clId="{F98649DF-6EE2-4679-A2FB-7A98193123C2}" dt="2024-08-30T09:51:05.849" v="998"/>
          <ac:picMkLst>
            <pc:docMk/>
            <pc:sldMk cId="1181112711" sldId="2147375600"/>
            <ac:picMk id="1026" creationId="{0196C905-E2AA-600A-E91F-B07591A35879}"/>
          </ac:picMkLst>
        </pc:picChg>
      </pc:sldChg>
      <pc:sldChg chg="modSp mod">
        <pc:chgData name="Reddy, G Joshita SBOBNG-PTIY/TCBC" userId="dbfa17d8-2413-4ad6-90f7-111708d7b58c" providerId="ADAL" clId="{F98649DF-6EE2-4679-A2FB-7A98193123C2}" dt="2024-08-30T09:58:47.913" v="1087" actId="20577"/>
        <pc:sldMkLst>
          <pc:docMk/>
          <pc:sldMk cId="3233747587" sldId="2147375601"/>
        </pc:sldMkLst>
        <pc:spChg chg="mod">
          <ac:chgData name="Reddy, G Joshita SBOBNG-PTIY/TCBC" userId="dbfa17d8-2413-4ad6-90f7-111708d7b58c" providerId="ADAL" clId="{F98649DF-6EE2-4679-A2FB-7A98193123C2}" dt="2024-08-30T09:58:47.913" v="1087" actId="20577"/>
          <ac:spMkLst>
            <pc:docMk/>
            <pc:sldMk cId="3233747587" sldId="2147375601"/>
            <ac:spMk id="11" creationId="{DE9F1BE0-7910-FA1B-DCE8-56EFD1E4FC09}"/>
          </ac:spMkLst>
        </pc:spChg>
      </pc:sldChg>
      <pc:sldChg chg="modSp mod">
        <pc:chgData name="Reddy, G Joshita SBOBNG-PTIY/TCBC" userId="dbfa17d8-2413-4ad6-90f7-111708d7b58c" providerId="ADAL" clId="{F98649DF-6EE2-4679-A2FB-7A98193123C2}" dt="2024-08-30T12:49:10.670" v="1092" actId="12"/>
        <pc:sldMkLst>
          <pc:docMk/>
          <pc:sldMk cId="1148838763" sldId="2147375613"/>
        </pc:sldMkLst>
        <pc:spChg chg="mod">
          <ac:chgData name="Reddy, G Joshita SBOBNG-PTIY/TCBC" userId="dbfa17d8-2413-4ad6-90f7-111708d7b58c" providerId="ADAL" clId="{F98649DF-6EE2-4679-A2FB-7A98193123C2}" dt="2024-08-30T12:49:10.670" v="1092" actId="12"/>
          <ac:spMkLst>
            <pc:docMk/>
            <pc:sldMk cId="1148838763" sldId="2147375613"/>
            <ac:spMk id="11" creationId="{8CC1343B-2E39-FEFF-8FF6-46822F18B432}"/>
          </ac:spMkLst>
        </pc:spChg>
      </pc:sldChg>
    </pc:docChg>
  </pc:docChgLst>
  <pc:docChgLst>
    <pc:chgData name="Reddy, G Joshita SBOBNG-PTIY/TCBC" userId="dbfa17d8-2413-4ad6-90f7-111708d7b58c" providerId="ADAL" clId="{563846B2-44DD-4B5F-BD89-228F251BAD59}"/>
    <pc:docChg chg="undo redo custSel modSld">
      <pc:chgData name="Reddy, G Joshita SBOBNG-PTIY/TCBC" userId="dbfa17d8-2413-4ad6-90f7-111708d7b58c" providerId="ADAL" clId="{563846B2-44DD-4B5F-BD89-228F251BAD59}" dt="2024-09-06T08:34:47.978" v="4633" actId="14100"/>
      <pc:docMkLst>
        <pc:docMk/>
      </pc:docMkLst>
      <pc:sldChg chg="modSp mod">
        <pc:chgData name="Reddy, G Joshita SBOBNG-PTIY/TCBC" userId="dbfa17d8-2413-4ad6-90f7-111708d7b58c" providerId="ADAL" clId="{563846B2-44DD-4B5F-BD89-228F251BAD59}" dt="2024-09-04T06:26:13.918" v="13" actId="20577"/>
        <pc:sldMkLst>
          <pc:docMk/>
          <pc:sldMk cId="3267775274" sldId="256"/>
        </pc:sldMkLst>
        <pc:spChg chg="mod">
          <ac:chgData name="Reddy, G Joshita SBOBNG-PTIY/TCBC" userId="dbfa17d8-2413-4ad6-90f7-111708d7b58c" providerId="ADAL" clId="{563846B2-44DD-4B5F-BD89-228F251BAD59}" dt="2024-09-04T06:25:59.295" v="1" actId="20577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Reddy, G Joshita SBOBNG-PTIY/TCBC" userId="dbfa17d8-2413-4ad6-90f7-111708d7b58c" providerId="ADAL" clId="{563846B2-44DD-4B5F-BD89-228F251BAD59}" dt="2024-09-04T06:26:13.918" v="13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addSp delSp modSp mod">
        <pc:chgData name="Reddy, G Joshita SBOBNG-PTIY/TCBC" userId="dbfa17d8-2413-4ad6-90f7-111708d7b58c" providerId="ADAL" clId="{563846B2-44DD-4B5F-BD89-228F251BAD59}" dt="2024-09-04T08:49:42.465" v="588" actId="1076"/>
        <pc:sldMkLst>
          <pc:docMk/>
          <pc:sldMk cId="245881457" sldId="2147375597"/>
        </pc:sldMkLst>
        <pc:spChg chg="mod">
          <ac:chgData name="Reddy, G Joshita SBOBNG-PTIY/TCBC" userId="dbfa17d8-2413-4ad6-90f7-111708d7b58c" providerId="ADAL" clId="{563846B2-44DD-4B5F-BD89-228F251BAD59}" dt="2024-09-04T08:49:20.168" v="581" actId="1076"/>
          <ac:spMkLst>
            <pc:docMk/>
            <pc:sldMk cId="245881457" sldId="2147375597"/>
            <ac:spMk id="11" creationId="{DE9F1BE0-7910-FA1B-DCE8-56EFD1E4FC09}"/>
          </ac:spMkLst>
        </pc:spChg>
        <pc:picChg chg="del">
          <ac:chgData name="Reddy, G Joshita SBOBNG-PTIY/TCBC" userId="dbfa17d8-2413-4ad6-90f7-111708d7b58c" providerId="ADAL" clId="{563846B2-44DD-4B5F-BD89-228F251BAD59}" dt="2024-09-04T06:26:21.678" v="14" actId="478"/>
          <ac:picMkLst>
            <pc:docMk/>
            <pc:sldMk cId="245881457" sldId="2147375597"/>
            <ac:picMk id="2" creationId="{564D45DC-7AE0-D767-7612-9F2AF128C60E}"/>
          </ac:picMkLst>
        </pc:picChg>
        <pc:picChg chg="add mod">
          <ac:chgData name="Reddy, G Joshita SBOBNG-PTIY/TCBC" userId="dbfa17d8-2413-4ad6-90f7-111708d7b58c" providerId="ADAL" clId="{563846B2-44DD-4B5F-BD89-228F251BAD59}" dt="2024-09-04T08:49:42.465" v="588" actId="1076"/>
          <ac:picMkLst>
            <pc:docMk/>
            <pc:sldMk cId="245881457" sldId="2147375597"/>
            <ac:picMk id="2" creationId="{9E317E29-7BE7-7CFF-F85F-8E22794E2DCA}"/>
          </ac:picMkLst>
        </pc:picChg>
        <pc:picChg chg="add mod">
          <ac:chgData name="Reddy, G Joshita SBOBNG-PTIY/TCBC" userId="dbfa17d8-2413-4ad6-90f7-111708d7b58c" providerId="ADAL" clId="{563846B2-44DD-4B5F-BD89-228F251BAD59}" dt="2024-09-04T08:49:20.168" v="581" actId="1076"/>
          <ac:picMkLst>
            <pc:docMk/>
            <pc:sldMk cId="245881457" sldId="2147375597"/>
            <ac:picMk id="1026" creationId="{0BE0ADE1-DAF8-3B2F-D0F7-8CFE93738F0F}"/>
          </ac:picMkLst>
        </pc:picChg>
        <pc:picChg chg="add">
          <ac:chgData name="Reddy, G Joshita SBOBNG-PTIY/TCBC" userId="dbfa17d8-2413-4ad6-90f7-111708d7b58c" providerId="ADAL" clId="{563846B2-44DD-4B5F-BD89-228F251BAD59}" dt="2024-09-04T08:49:21.895" v="582"/>
          <ac:picMkLst>
            <pc:docMk/>
            <pc:sldMk cId="245881457" sldId="2147375597"/>
            <ac:picMk id="1028" creationId="{1E937C95-8753-1DD6-116D-486F13D7CF7F}"/>
          </ac:picMkLst>
        </pc:picChg>
      </pc:sldChg>
      <pc:sldChg chg="addSp delSp modSp mod">
        <pc:chgData name="Reddy, G Joshita SBOBNG-PTIY/TCBC" userId="dbfa17d8-2413-4ad6-90f7-111708d7b58c" providerId="ADAL" clId="{563846B2-44DD-4B5F-BD89-228F251BAD59}" dt="2024-09-04T08:54:39.857" v="1060" actId="1076"/>
        <pc:sldMkLst>
          <pc:docMk/>
          <pc:sldMk cId="1181112711" sldId="2147375600"/>
        </pc:sldMkLst>
        <pc:spChg chg="mod">
          <ac:chgData name="Reddy, G Joshita SBOBNG-PTIY/TCBC" userId="dbfa17d8-2413-4ad6-90f7-111708d7b58c" providerId="ADAL" clId="{563846B2-44DD-4B5F-BD89-228F251BAD59}" dt="2024-09-04T08:53:51.615" v="1052" actId="20577"/>
          <ac:spMkLst>
            <pc:docMk/>
            <pc:sldMk cId="1181112711" sldId="2147375600"/>
            <ac:spMk id="11" creationId="{DE9F1BE0-7910-FA1B-DCE8-56EFD1E4FC09}"/>
          </ac:spMkLst>
        </pc:spChg>
        <pc:picChg chg="add mod">
          <ac:chgData name="Reddy, G Joshita SBOBNG-PTIY/TCBC" userId="dbfa17d8-2413-4ad6-90f7-111708d7b58c" providerId="ADAL" clId="{563846B2-44DD-4B5F-BD89-228F251BAD59}" dt="2024-09-04T08:54:39.857" v="1060" actId="1076"/>
          <ac:picMkLst>
            <pc:docMk/>
            <pc:sldMk cId="1181112711" sldId="2147375600"/>
            <ac:picMk id="2" creationId="{03D67C7B-ECB9-0D93-C7EF-D68396572134}"/>
          </ac:picMkLst>
        </pc:picChg>
        <pc:picChg chg="del">
          <ac:chgData name="Reddy, G Joshita SBOBNG-PTIY/TCBC" userId="dbfa17d8-2413-4ad6-90f7-111708d7b58c" providerId="ADAL" clId="{563846B2-44DD-4B5F-BD89-228F251BAD59}" dt="2024-09-04T06:26:24.446" v="15" actId="478"/>
          <ac:picMkLst>
            <pc:docMk/>
            <pc:sldMk cId="1181112711" sldId="2147375600"/>
            <ac:picMk id="2" creationId="{C999FA95-7B25-5066-D744-F8C03587D7E7}"/>
          </ac:picMkLst>
        </pc:picChg>
        <pc:picChg chg="add">
          <ac:chgData name="Reddy, G Joshita SBOBNG-PTIY/TCBC" userId="dbfa17d8-2413-4ad6-90f7-111708d7b58c" providerId="ADAL" clId="{563846B2-44DD-4B5F-BD89-228F251BAD59}" dt="2024-09-04T08:54:16.725" v="1053"/>
          <ac:picMkLst>
            <pc:docMk/>
            <pc:sldMk cId="1181112711" sldId="2147375600"/>
            <ac:picMk id="2050" creationId="{45502623-ACD0-3819-ACF9-B7D6BCBAA6BA}"/>
          </ac:picMkLst>
        </pc:picChg>
      </pc:sldChg>
      <pc:sldChg chg="addSp delSp modSp mod">
        <pc:chgData name="Reddy, G Joshita SBOBNG-PTIY/TCBC" userId="dbfa17d8-2413-4ad6-90f7-111708d7b58c" providerId="ADAL" clId="{563846B2-44DD-4B5F-BD89-228F251BAD59}" dt="2024-09-04T09:01:50.641" v="1543" actId="1076"/>
        <pc:sldMkLst>
          <pc:docMk/>
          <pc:sldMk cId="3233747587" sldId="2147375601"/>
        </pc:sldMkLst>
        <pc:spChg chg="mod">
          <ac:chgData name="Reddy, G Joshita SBOBNG-PTIY/TCBC" userId="dbfa17d8-2413-4ad6-90f7-111708d7b58c" providerId="ADAL" clId="{563846B2-44DD-4B5F-BD89-228F251BAD59}" dt="2024-09-04T08:59:34.404" v="1525" actId="20577"/>
          <ac:spMkLst>
            <pc:docMk/>
            <pc:sldMk cId="3233747587" sldId="2147375601"/>
            <ac:spMk id="11" creationId="{DE9F1BE0-7910-FA1B-DCE8-56EFD1E4FC09}"/>
          </ac:spMkLst>
        </pc:spChg>
        <pc:spChg chg="mod">
          <ac:chgData name="Reddy, G Joshita SBOBNG-PTIY/TCBC" userId="dbfa17d8-2413-4ad6-90f7-111708d7b58c" providerId="ADAL" clId="{563846B2-44DD-4B5F-BD89-228F251BAD59}" dt="2024-09-04T09:01:45.906" v="1542" actId="20577"/>
          <ac:spMkLst>
            <pc:docMk/>
            <pc:sldMk cId="3233747587" sldId="2147375601"/>
            <ac:spMk id="12" creationId="{E53E5C3F-4D2B-B85F-E592-E58E032C664C}"/>
          </ac:spMkLst>
        </pc:spChg>
        <pc:picChg chg="add mod modCrop">
          <ac:chgData name="Reddy, G Joshita SBOBNG-PTIY/TCBC" userId="dbfa17d8-2413-4ad6-90f7-111708d7b58c" providerId="ADAL" clId="{563846B2-44DD-4B5F-BD89-228F251BAD59}" dt="2024-09-04T09:01:50.641" v="1543" actId="1076"/>
          <ac:picMkLst>
            <pc:docMk/>
            <pc:sldMk cId="3233747587" sldId="2147375601"/>
            <ac:picMk id="2" creationId="{3C074F7A-DCD9-9DD7-CB24-ED0BA8D64BBF}"/>
          </ac:picMkLst>
        </pc:picChg>
        <pc:picChg chg="del">
          <ac:chgData name="Reddy, G Joshita SBOBNG-PTIY/TCBC" userId="dbfa17d8-2413-4ad6-90f7-111708d7b58c" providerId="ADAL" clId="{563846B2-44DD-4B5F-BD89-228F251BAD59}" dt="2024-09-04T06:26:28.240" v="16" actId="478"/>
          <ac:picMkLst>
            <pc:docMk/>
            <pc:sldMk cId="3233747587" sldId="2147375601"/>
            <ac:picMk id="2" creationId="{4359326C-59EC-F6EA-A09B-9D308E08970F}"/>
          </ac:picMkLst>
        </pc:picChg>
        <pc:picChg chg="add">
          <ac:chgData name="Reddy, G Joshita SBOBNG-PTIY/TCBC" userId="dbfa17d8-2413-4ad6-90f7-111708d7b58c" providerId="ADAL" clId="{563846B2-44DD-4B5F-BD89-228F251BAD59}" dt="2024-09-04T09:00:11.821" v="1526"/>
          <ac:picMkLst>
            <pc:docMk/>
            <pc:sldMk cId="3233747587" sldId="2147375601"/>
            <ac:picMk id="3074" creationId="{582433BA-A2C2-B513-4EC6-A56D7DC847E3}"/>
          </ac:picMkLst>
        </pc:picChg>
      </pc:sldChg>
      <pc:sldChg chg="addSp delSp modSp mod">
        <pc:chgData name="Reddy, G Joshita SBOBNG-PTIY/TCBC" userId="dbfa17d8-2413-4ad6-90f7-111708d7b58c" providerId="ADAL" clId="{563846B2-44DD-4B5F-BD89-228F251BAD59}" dt="2024-09-05T08:15:25.032" v="2964" actId="1076"/>
        <pc:sldMkLst>
          <pc:docMk/>
          <pc:sldMk cId="3971512377" sldId="2147375603"/>
        </pc:sldMkLst>
        <pc:spChg chg="add">
          <ac:chgData name="Reddy, G Joshita SBOBNG-PTIY/TCBC" userId="dbfa17d8-2413-4ad6-90f7-111708d7b58c" providerId="ADAL" clId="{563846B2-44DD-4B5F-BD89-228F251BAD59}" dt="2024-09-05T08:15:09.427" v="2959"/>
          <ac:spMkLst>
            <pc:docMk/>
            <pc:sldMk cId="3971512377" sldId="2147375603"/>
            <ac:spMk id="2" creationId="{68B3266B-8F53-00F3-1F2F-6CC8F4F8B128}"/>
          </ac:spMkLst>
        </pc:spChg>
        <pc:spChg chg="mod">
          <ac:chgData name="Reddy, G Joshita SBOBNG-PTIY/TCBC" userId="dbfa17d8-2413-4ad6-90f7-111708d7b58c" providerId="ADAL" clId="{563846B2-44DD-4B5F-BD89-228F251BAD59}" dt="2024-09-05T08:12:20.144" v="2955" actId="20577"/>
          <ac:spMkLst>
            <pc:docMk/>
            <pc:sldMk cId="3971512377" sldId="2147375603"/>
            <ac:spMk id="11" creationId="{DE9F1BE0-7910-FA1B-DCE8-56EFD1E4FC09}"/>
          </ac:spMkLst>
        </pc:spChg>
        <pc:picChg chg="del">
          <ac:chgData name="Reddy, G Joshita SBOBNG-PTIY/TCBC" userId="dbfa17d8-2413-4ad6-90f7-111708d7b58c" providerId="ADAL" clId="{563846B2-44DD-4B5F-BD89-228F251BAD59}" dt="2024-09-04T06:26:33.817" v="17" actId="478"/>
          <ac:picMkLst>
            <pc:docMk/>
            <pc:sldMk cId="3971512377" sldId="2147375603"/>
            <ac:picMk id="2" creationId="{9878D216-C466-7B42-4A27-AFFCD0FC71FC}"/>
          </ac:picMkLst>
        </pc:picChg>
        <pc:picChg chg="add mod">
          <ac:chgData name="Reddy, G Joshita SBOBNG-PTIY/TCBC" userId="dbfa17d8-2413-4ad6-90f7-111708d7b58c" providerId="ADAL" clId="{563846B2-44DD-4B5F-BD89-228F251BAD59}" dt="2024-09-05T08:15:25.032" v="2964" actId="1076"/>
          <ac:picMkLst>
            <pc:docMk/>
            <pc:sldMk cId="3971512377" sldId="2147375603"/>
            <ac:picMk id="6" creationId="{221BEB53-CABE-3734-7753-F7036B5CAAF2}"/>
          </ac:picMkLst>
        </pc:picChg>
      </pc:sldChg>
      <pc:sldChg chg="addSp delSp modSp mod">
        <pc:chgData name="Reddy, G Joshita SBOBNG-PTIY/TCBC" userId="dbfa17d8-2413-4ad6-90f7-111708d7b58c" providerId="ADAL" clId="{563846B2-44DD-4B5F-BD89-228F251BAD59}" dt="2024-09-05T08:16:11.577" v="2968" actId="1076"/>
        <pc:sldMkLst>
          <pc:docMk/>
          <pc:sldMk cId="3179805674" sldId="2147375604"/>
        </pc:sldMkLst>
        <pc:spChg chg="mod">
          <ac:chgData name="Reddy, G Joshita SBOBNG-PTIY/TCBC" userId="dbfa17d8-2413-4ad6-90f7-111708d7b58c" providerId="ADAL" clId="{563846B2-44DD-4B5F-BD89-228F251BAD59}" dt="2024-09-05T08:12:27.434" v="2958" actId="20577"/>
          <ac:spMkLst>
            <pc:docMk/>
            <pc:sldMk cId="3179805674" sldId="2147375604"/>
            <ac:spMk id="11" creationId="{DE9F1BE0-7910-FA1B-DCE8-56EFD1E4FC09}"/>
          </ac:spMkLst>
        </pc:spChg>
        <pc:spChg chg="add del">
          <ac:chgData name="Reddy, G Joshita SBOBNG-PTIY/TCBC" userId="dbfa17d8-2413-4ad6-90f7-111708d7b58c" providerId="ADAL" clId="{563846B2-44DD-4B5F-BD89-228F251BAD59}" dt="2024-09-04T06:26:38.666" v="19" actId="478"/>
          <ac:spMkLst>
            <pc:docMk/>
            <pc:sldMk cId="3179805674" sldId="2147375604"/>
            <ac:spMk id="12" creationId="{E53E5C3F-4D2B-B85F-E592-E58E032C664C}"/>
          </ac:spMkLst>
        </pc:spChg>
        <pc:picChg chg="del">
          <ac:chgData name="Reddy, G Joshita SBOBNG-PTIY/TCBC" userId="dbfa17d8-2413-4ad6-90f7-111708d7b58c" providerId="ADAL" clId="{563846B2-44DD-4B5F-BD89-228F251BAD59}" dt="2024-09-04T06:26:39.779" v="20" actId="478"/>
          <ac:picMkLst>
            <pc:docMk/>
            <pc:sldMk cId="3179805674" sldId="2147375604"/>
            <ac:picMk id="2" creationId="{B1E77F79-BCEC-F0A5-842A-6148393D28B0}"/>
          </ac:picMkLst>
        </pc:picChg>
        <pc:picChg chg="add mod">
          <ac:chgData name="Reddy, G Joshita SBOBNG-PTIY/TCBC" userId="dbfa17d8-2413-4ad6-90f7-111708d7b58c" providerId="ADAL" clId="{563846B2-44DD-4B5F-BD89-228F251BAD59}" dt="2024-09-05T08:16:11.577" v="2968" actId="1076"/>
          <ac:picMkLst>
            <pc:docMk/>
            <pc:sldMk cId="3179805674" sldId="2147375604"/>
            <ac:picMk id="2050" creationId="{A5F04EF6-2AC6-8947-7FEF-AE01FD24B13E}"/>
          </ac:picMkLst>
        </pc:picChg>
      </pc:sldChg>
      <pc:sldChg chg="addSp delSp modSp mod">
        <pc:chgData name="Reddy, G Joshita SBOBNG-PTIY/TCBC" userId="dbfa17d8-2413-4ad6-90f7-111708d7b58c" providerId="ADAL" clId="{563846B2-44DD-4B5F-BD89-228F251BAD59}" dt="2024-09-05T08:17:41.706" v="2975" actId="1076"/>
        <pc:sldMkLst>
          <pc:docMk/>
          <pc:sldMk cId="86366928" sldId="2147375605"/>
        </pc:sldMkLst>
        <pc:spChg chg="mod">
          <ac:chgData name="Reddy, G Joshita SBOBNG-PTIY/TCBC" userId="dbfa17d8-2413-4ad6-90f7-111708d7b58c" providerId="ADAL" clId="{563846B2-44DD-4B5F-BD89-228F251BAD59}" dt="2024-09-05T08:08:02.179" v="2607" actId="20577"/>
          <ac:spMkLst>
            <pc:docMk/>
            <pc:sldMk cId="86366928" sldId="2147375605"/>
            <ac:spMk id="11" creationId="{DE9F1BE0-7910-FA1B-DCE8-56EFD1E4FC09}"/>
          </ac:spMkLst>
        </pc:spChg>
        <pc:picChg chg="del">
          <ac:chgData name="Reddy, G Joshita SBOBNG-PTIY/TCBC" userId="dbfa17d8-2413-4ad6-90f7-111708d7b58c" providerId="ADAL" clId="{563846B2-44DD-4B5F-BD89-228F251BAD59}" dt="2024-09-04T06:26:43.054" v="21" actId="478"/>
          <ac:picMkLst>
            <pc:docMk/>
            <pc:sldMk cId="86366928" sldId="2147375605"/>
            <ac:picMk id="2" creationId="{30CE10EF-5274-CA16-C1F1-46EF8E455BB2}"/>
          </ac:picMkLst>
        </pc:picChg>
        <pc:picChg chg="add mod modCrop">
          <ac:chgData name="Reddy, G Joshita SBOBNG-PTIY/TCBC" userId="dbfa17d8-2413-4ad6-90f7-111708d7b58c" providerId="ADAL" clId="{563846B2-44DD-4B5F-BD89-228F251BAD59}" dt="2024-09-05T08:17:41.706" v="2975" actId="1076"/>
          <ac:picMkLst>
            <pc:docMk/>
            <pc:sldMk cId="86366928" sldId="2147375605"/>
            <ac:picMk id="2" creationId="{48BC4140-E72C-47BD-B8DC-1ACFCE96E901}"/>
          </ac:picMkLst>
        </pc:picChg>
        <pc:picChg chg="add">
          <ac:chgData name="Reddy, G Joshita SBOBNG-PTIY/TCBC" userId="dbfa17d8-2413-4ad6-90f7-111708d7b58c" providerId="ADAL" clId="{563846B2-44DD-4B5F-BD89-228F251BAD59}" dt="2024-09-05T08:17:15.942" v="2969"/>
          <ac:picMkLst>
            <pc:docMk/>
            <pc:sldMk cId="86366928" sldId="2147375605"/>
            <ac:picMk id="3074" creationId="{70A2FD87-D690-5B70-D062-1530F6B6AF29}"/>
          </ac:picMkLst>
        </pc:picChg>
      </pc:sldChg>
      <pc:sldChg chg="addSp delSp modSp mod">
        <pc:chgData name="Reddy, G Joshita SBOBNG-PTIY/TCBC" userId="dbfa17d8-2413-4ad6-90f7-111708d7b58c" providerId="ADAL" clId="{563846B2-44DD-4B5F-BD89-228F251BAD59}" dt="2024-09-06T08:32:19.785" v="4629" actId="14100"/>
        <pc:sldMkLst>
          <pc:docMk/>
          <pc:sldMk cId="2340944189" sldId="2147375607"/>
        </pc:sldMkLst>
        <pc:spChg chg="mod">
          <ac:chgData name="Reddy, G Joshita SBOBNG-PTIY/TCBC" userId="dbfa17d8-2413-4ad6-90f7-111708d7b58c" providerId="ADAL" clId="{563846B2-44DD-4B5F-BD89-228F251BAD59}" dt="2024-09-05T10:45:40.457" v="4615" actId="20577"/>
          <ac:spMkLst>
            <pc:docMk/>
            <pc:sldMk cId="2340944189" sldId="2147375607"/>
            <ac:spMk id="11" creationId="{DE9F1BE0-7910-FA1B-DCE8-56EFD1E4FC09}"/>
          </ac:spMkLst>
        </pc:spChg>
        <pc:picChg chg="add mod">
          <ac:chgData name="Reddy, G Joshita SBOBNG-PTIY/TCBC" userId="dbfa17d8-2413-4ad6-90f7-111708d7b58c" providerId="ADAL" clId="{563846B2-44DD-4B5F-BD89-228F251BAD59}" dt="2024-09-06T08:32:19.785" v="4629" actId="14100"/>
          <ac:picMkLst>
            <pc:docMk/>
            <pc:sldMk cId="2340944189" sldId="2147375607"/>
            <ac:picMk id="5" creationId="{5755E2E0-A476-AEC3-9E9D-2C2388F20DA2}"/>
          </ac:picMkLst>
        </pc:picChg>
        <pc:picChg chg="del">
          <ac:chgData name="Reddy, G Joshita SBOBNG-PTIY/TCBC" userId="dbfa17d8-2413-4ad6-90f7-111708d7b58c" providerId="ADAL" clId="{563846B2-44DD-4B5F-BD89-228F251BAD59}" dt="2024-09-04T06:26:46.569" v="22" actId="478"/>
          <ac:picMkLst>
            <pc:docMk/>
            <pc:sldMk cId="2340944189" sldId="2147375607"/>
            <ac:picMk id="5" creationId="{F1B7A437-7F70-2F46-558A-14A71F29B8A0}"/>
          </ac:picMkLst>
        </pc:picChg>
        <pc:picChg chg="add">
          <ac:chgData name="Reddy, G Joshita SBOBNG-PTIY/TCBC" userId="dbfa17d8-2413-4ad6-90f7-111708d7b58c" providerId="ADAL" clId="{563846B2-44DD-4B5F-BD89-228F251BAD59}" dt="2024-09-06T08:32:04.497" v="4623"/>
          <ac:picMkLst>
            <pc:docMk/>
            <pc:sldMk cId="2340944189" sldId="2147375607"/>
            <ac:picMk id="1026" creationId="{069032F3-8BEE-7B37-D366-D696A2B59B55}"/>
          </ac:picMkLst>
        </pc:picChg>
      </pc:sldChg>
      <pc:sldChg chg="addSp delSp modSp mod">
        <pc:chgData name="Reddy, G Joshita SBOBNG-PTIY/TCBC" userId="dbfa17d8-2413-4ad6-90f7-111708d7b58c" providerId="ADAL" clId="{563846B2-44DD-4B5F-BD89-228F251BAD59}" dt="2024-09-06T08:34:47.978" v="4633" actId="14100"/>
        <pc:sldMkLst>
          <pc:docMk/>
          <pc:sldMk cId="3159148252" sldId="2147375608"/>
        </pc:sldMkLst>
        <pc:spChg chg="mod">
          <ac:chgData name="Reddy, G Joshita SBOBNG-PTIY/TCBC" userId="dbfa17d8-2413-4ad6-90f7-111708d7b58c" providerId="ADAL" clId="{563846B2-44DD-4B5F-BD89-228F251BAD59}" dt="2024-09-05T10:36:00.755" v="4222" actId="20577"/>
          <ac:spMkLst>
            <pc:docMk/>
            <pc:sldMk cId="3159148252" sldId="2147375608"/>
            <ac:spMk id="11" creationId="{DE9F1BE0-7910-FA1B-DCE8-56EFD1E4FC09}"/>
          </ac:spMkLst>
        </pc:spChg>
        <pc:picChg chg="del">
          <ac:chgData name="Reddy, G Joshita SBOBNG-PTIY/TCBC" userId="dbfa17d8-2413-4ad6-90f7-111708d7b58c" providerId="ADAL" clId="{563846B2-44DD-4B5F-BD89-228F251BAD59}" dt="2024-09-04T06:26:50.444" v="23" actId="478"/>
          <ac:picMkLst>
            <pc:docMk/>
            <pc:sldMk cId="3159148252" sldId="2147375608"/>
            <ac:picMk id="5" creationId="{4B43FB06-19B4-12ED-2440-B4D1A2CF69F2}"/>
          </ac:picMkLst>
        </pc:picChg>
        <pc:picChg chg="add mod">
          <ac:chgData name="Reddy, G Joshita SBOBNG-PTIY/TCBC" userId="dbfa17d8-2413-4ad6-90f7-111708d7b58c" providerId="ADAL" clId="{563846B2-44DD-4B5F-BD89-228F251BAD59}" dt="2024-09-06T08:34:47.978" v="4633" actId="14100"/>
          <ac:picMkLst>
            <pc:docMk/>
            <pc:sldMk cId="3159148252" sldId="2147375608"/>
            <ac:picMk id="2050" creationId="{008D9C66-5D4E-9EDF-BC0C-1EF6790149C0}"/>
          </ac:picMkLst>
        </pc:picChg>
      </pc:sldChg>
      <pc:sldChg chg="addSp delSp modSp mod">
        <pc:chgData name="Reddy, G Joshita SBOBNG-PTIY/TCBC" userId="dbfa17d8-2413-4ad6-90f7-111708d7b58c" providerId="ADAL" clId="{563846B2-44DD-4B5F-BD89-228F251BAD59}" dt="2024-09-05T10:46:47.266" v="4622" actId="1076"/>
        <pc:sldMkLst>
          <pc:docMk/>
          <pc:sldMk cId="3070204084" sldId="2147375609"/>
        </pc:sldMkLst>
        <pc:spChg chg="mod">
          <ac:chgData name="Reddy, G Joshita SBOBNG-PTIY/TCBC" userId="dbfa17d8-2413-4ad6-90f7-111708d7b58c" providerId="ADAL" clId="{563846B2-44DD-4B5F-BD89-228F251BAD59}" dt="2024-09-05T10:37:06.519" v="4362" actId="20577"/>
          <ac:spMkLst>
            <pc:docMk/>
            <pc:sldMk cId="3070204084" sldId="2147375609"/>
            <ac:spMk id="11" creationId="{DE9F1BE0-7910-FA1B-DCE8-56EFD1E4FC09}"/>
          </ac:spMkLst>
        </pc:spChg>
        <pc:picChg chg="add mod">
          <ac:chgData name="Reddy, G Joshita SBOBNG-PTIY/TCBC" userId="dbfa17d8-2413-4ad6-90f7-111708d7b58c" providerId="ADAL" clId="{563846B2-44DD-4B5F-BD89-228F251BAD59}" dt="2024-09-05T10:46:47.266" v="4622" actId="1076"/>
          <ac:picMkLst>
            <pc:docMk/>
            <pc:sldMk cId="3070204084" sldId="2147375609"/>
            <ac:picMk id="5" creationId="{1090528C-2EFD-3DD8-D30E-A201FB5CC778}"/>
          </ac:picMkLst>
        </pc:picChg>
        <pc:picChg chg="del">
          <ac:chgData name="Reddy, G Joshita SBOBNG-PTIY/TCBC" userId="dbfa17d8-2413-4ad6-90f7-111708d7b58c" providerId="ADAL" clId="{563846B2-44DD-4B5F-BD89-228F251BAD59}" dt="2024-09-04T06:26:53.903" v="24" actId="478"/>
          <ac:picMkLst>
            <pc:docMk/>
            <pc:sldMk cId="3070204084" sldId="2147375609"/>
            <ac:picMk id="5" creationId="{1B775370-597C-FFA7-B2D5-88E88601BE8A}"/>
          </ac:picMkLst>
        </pc:picChg>
        <pc:picChg chg="add">
          <ac:chgData name="Reddy, G Joshita SBOBNG-PTIY/TCBC" userId="dbfa17d8-2413-4ad6-90f7-111708d7b58c" providerId="ADAL" clId="{563846B2-44DD-4B5F-BD89-228F251BAD59}" dt="2024-09-05T10:46:30.394" v="4616"/>
          <ac:picMkLst>
            <pc:docMk/>
            <pc:sldMk cId="3070204084" sldId="2147375609"/>
            <ac:picMk id="1026" creationId="{5544610D-0CAA-7523-25A5-7531B78B6947}"/>
          </ac:picMkLst>
        </pc:picChg>
      </pc:sldChg>
      <pc:sldChg chg="modSp mod">
        <pc:chgData name="Reddy, G Joshita SBOBNG-PTIY/TCBC" userId="dbfa17d8-2413-4ad6-90f7-111708d7b58c" providerId="ADAL" clId="{563846B2-44DD-4B5F-BD89-228F251BAD59}" dt="2024-09-05T08:19:53.062" v="3223" actId="20577"/>
        <pc:sldMkLst>
          <pc:docMk/>
          <pc:sldMk cId="3754613224" sldId="2147375611"/>
        </pc:sldMkLst>
        <pc:spChg chg="mod">
          <ac:chgData name="Reddy, G Joshita SBOBNG-PTIY/TCBC" userId="dbfa17d8-2413-4ad6-90f7-111708d7b58c" providerId="ADAL" clId="{563846B2-44DD-4B5F-BD89-228F251BAD59}" dt="2024-09-05T08:18:13.272" v="3016" actId="20577"/>
          <ac:spMkLst>
            <pc:docMk/>
            <pc:sldMk cId="3754613224" sldId="2147375611"/>
            <ac:spMk id="18" creationId="{6C73795A-BE20-7075-E9C6-6F145CE60794}"/>
          </ac:spMkLst>
        </pc:spChg>
        <pc:spChg chg="mod">
          <ac:chgData name="Reddy, G Joshita SBOBNG-PTIY/TCBC" userId="dbfa17d8-2413-4ad6-90f7-111708d7b58c" providerId="ADAL" clId="{563846B2-44DD-4B5F-BD89-228F251BAD59}" dt="2024-09-05T08:18:57.119" v="3093" actId="20577"/>
          <ac:spMkLst>
            <pc:docMk/>
            <pc:sldMk cId="3754613224" sldId="2147375611"/>
            <ac:spMk id="19" creationId="{A3E2F4D1-4417-E244-3DB9-A6FF5866A342}"/>
          </ac:spMkLst>
        </pc:spChg>
        <pc:spChg chg="mod">
          <ac:chgData name="Reddy, G Joshita SBOBNG-PTIY/TCBC" userId="dbfa17d8-2413-4ad6-90f7-111708d7b58c" providerId="ADAL" clId="{563846B2-44DD-4B5F-BD89-228F251BAD59}" dt="2024-09-05T08:19:53.062" v="3223" actId="20577"/>
          <ac:spMkLst>
            <pc:docMk/>
            <pc:sldMk cId="3754613224" sldId="2147375611"/>
            <ac:spMk id="20" creationId="{3EBEB0AC-D407-44FD-A74F-90F67F3D13C3}"/>
          </ac:spMkLst>
        </pc:spChg>
      </pc:sldChg>
      <pc:sldChg chg="addSp delSp modSp mod">
        <pc:chgData name="Reddy, G Joshita SBOBNG-PTIY/TCBC" userId="dbfa17d8-2413-4ad6-90f7-111708d7b58c" providerId="ADAL" clId="{563846B2-44DD-4B5F-BD89-228F251BAD59}" dt="2024-09-05T08:57:04.742" v="3824" actId="1076"/>
        <pc:sldMkLst>
          <pc:docMk/>
          <pc:sldMk cId="1148838763" sldId="2147375613"/>
        </pc:sldMkLst>
        <pc:spChg chg="mod">
          <ac:chgData name="Reddy, G Joshita SBOBNG-PTIY/TCBC" userId="dbfa17d8-2413-4ad6-90f7-111708d7b58c" providerId="ADAL" clId="{563846B2-44DD-4B5F-BD89-228F251BAD59}" dt="2024-09-05T08:21:33.520" v="3458" actId="20577"/>
          <ac:spMkLst>
            <pc:docMk/>
            <pc:sldMk cId="1148838763" sldId="2147375613"/>
            <ac:spMk id="11" creationId="{8CC1343B-2E39-FEFF-8FF6-46822F18B432}"/>
          </ac:spMkLst>
        </pc:spChg>
        <pc:spChg chg="mod">
          <ac:chgData name="Reddy, G Joshita SBOBNG-PTIY/TCBC" userId="dbfa17d8-2413-4ad6-90f7-111708d7b58c" providerId="ADAL" clId="{563846B2-44DD-4B5F-BD89-228F251BAD59}" dt="2024-09-05T08:56:57.588" v="3822" actId="20577"/>
          <ac:spMkLst>
            <pc:docMk/>
            <pc:sldMk cId="1148838763" sldId="2147375613"/>
            <ac:spMk id="12" creationId="{5A873A1A-E63F-91AE-7D43-ED0F86870147}"/>
          </ac:spMkLst>
        </pc:spChg>
        <pc:picChg chg="del">
          <ac:chgData name="Reddy, G Joshita SBOBNG-PTIY/TCBC" userId="dbfa17d8-2413-4ad6-90f7-111708d7b58c" providerId="ADAL" clId="{563846B2-44DD-4B5F-BD89-228F251BAD59}" dt="2024-09-04T06:26:59.493" v="25" actId="478"/>
          <ac:picMkLst>
            <pc:docMk/>
            <pc:sldMk cId="1148838763" sldId="2147375613"/>
            <ac:picMk id="5" creationId="{7F36DEB4-DEF6-97EE-0A3A-C083F00F23AD}"/>
          </ac:picMkLst>
        </pc:picChg>
        <pc:picChg chg="add del mod">
          <ac:chgData name="Reddy, G Joshita SBOBNG-PTIY/TCBC" userId="dbfa17d8-2413-4ad6-90f7-111708d7b58c" providerId="ADAL" clId="{563846B2-44DD-4B5F-BD89-228F251BAD59}" dt="2024-09-05T08:55:58.031" v="3817" actId="478"/>
          <ac:picMkLst>
            <pc:docMk/>
            <pc:sldMk cId="1148838763" sldId="2147375613"/>
            <ac:picMk id="5" creationId="{F7B00858-1E2B-ECCF-4DE6-A11877BF8337}"/>
          </ac:picMkLst>
        </pc:picChg>
        <pc:picChg chg="add mod">
          <ac:chgData name="Reddy, G Joshita SBOBNG-PTIY/TCBC" userId="dbfa17d8-2413-4ad6-90f7-111708d7b58c" providerId="ADAL" clId="{563846B2-44DD-4B5F-BD89-228F251BAD59}" dt="2024-09-05T08:57:04.742" v="3824" actId="1076"/>
          <ac:picMkLst>
            <pc:docMk/>
            <pc:sldMk cId="1148838763" sldId="2147375613"/>
            <ac:picMk id="6" creationId="{9B83C2E4-C00E-64F3-9F5B-A7CA2F91D8D1}"/>
          </ac:picMkLst>
        </pc:picChg>
        <pc:picChg chg="add">
          <ac:chgData name="Reddy, G Joshita SBOBNG-PTIY/TCBC" userId="dbfa17d8-2413-4ad6-90f7-111708d7b58c" providerId="ADAL" clId="{563846B2-44DD-4B5F-BD89-228F251BAD59}" dt="2024-09-05T08:55:49.534" v="3813"/>
          <ac:picMkLst>
            <pc:docMk/>
            <pc:sldMk cId="1148838763" sldId="2147375613"/>
            <ac:picMk id="4098" creationId="{E328290D-3427-37AF-BE38-8596F72EA351}"/>
          </ac:picMkLst>
        </pc:picChg>
        <pc:picChg chg="add">
          <ac:chgData name="Reddy, G Joshita SBOBNG-PTIY/TCBC" userId="dbfa17d8-2413-4ad6-90f7-111708d7b58c" providerId="ADAL" clId="{563846B2-44DD-4B5F-BD89-228F251BAD59}" dt="2024-09-05T08:56:43.942" v="3818"/>
          <ac:picMkLst>
            <pc:docMk/>
            <pc:sldMk cId="1148838763" sldId="2147375613"/>
            <ac:picMk id="4100" creationId="{E6616A22-7BD9-C603-8936-E35F805CB693}"/>
          </ac:picMkLst>
        </pc:picChg>
      </pc:sldChg>
      <pc:sldChg chg="modSp mod">
        <pc:chgData name="Reddy, G Joshita SBOBNG-PTIY/TCBC" userId="dbfa17d8-2413-4ad6-90f7-111708d7b58c" providerId="ADAL" clId="{563846B2-44DD-4B5F-BD89-228F251BAD59}" dt="2024-09-05T08:52:55.122" v="3812" actId="20577"/>
        <pc:sldMkLst>
          <pc:docMk/>
          <pc:sldMk cId="3865850111" sldId="2147375614"/>
        </pc:sldMkLst>
        <pc:spChg chg="mod">
          <ac:chgData name="Reddy, G Joshita SBOBNG-PTIY/TCBC" userId="dbfa17d8-2413-4ad6-90f7-111708d7b58c" providerId="ADAL" clId="{563846B2-44DD-4B5F-BD89-228F251BAD59}" dt="2024-09-05T08:52:55.122" v="3812" actId="20577"/>
          <ac:spMkLst>
            <pc:docMk/>
            <pc:sldMk cId="3865850111" sldId="2147375614"/>
            <ac:spMk id="6" creationId="{AC2F88D2-81D4-FAD4-568E-A3F495B0641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06/09/2024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3.png"/><Relationship Id="rId5" Type="http://schemas.openxmlformats.org/officeDocument/2006/relationships/hyperlink" Target="https://dev.azure.com/Anvitha" TargetMode="Externa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hyperlink" Target="https://github.com/JoshitaReddy/Foundational-Training" TargetMode="Externa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3 Reflections for Week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 Joshita Reddy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06-Sep-2024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digitalization of the world necessitates the need for managing the humongous amount of data generated everyday.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Understanding and being able to work with raw data and databases is an important skill to have, especially considering the considerable amount of digital footprint we leave everyday.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view of how Shell implements this learning]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BC4140-E72C-47BD-B8DC-1ACFCE96E9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67"/>
          <a:stretch/>
        </p:blipFill>
        <p:spPr>
          <a:xfrm>
            <a:off x="6546312" y="1941742"/>
            <a:ext cx="5059680" cy="38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was a bit hard to coordinate during Azure DevOps group activity  to demonstrate testing, but active communication helped 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https://dev.azure.com/Anvitha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evidence of what you did to overcome this challenge]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5E2E0-A476-AEC3-9E9D-2C2388F20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720" y="2634193"/>
            <a:ext cx="5176094" cy="258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 faced error while deploying html page to GitHub Actions we created. It was resolved by going through all the performed steps &amp; modifying and redeploying the page.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GitHub - </a:t>
            </a:r>
            <a:r>
              <a:rPr lang="en-US" sz="2000" dirty="0" err="1">
                <a:hlinkClick r:id="rId5"/>
              </a:rPr>
              <a:t>JoshitaReddy</a:t>
            </a:r>
            <a:r>
              <a:rPr lang="en-US" sz="2000" dirty="0">
                <a:hlinkClick r:id="rId5"/>
              </a:rPr>
              <a:t>/Foundational-Training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evidence of what you did to overcome this challenge]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2050" name="Picture 2" descr="Github Actions - Building Clearly Bounded Ci Cd Pipelines With Github ...">
            <a:extLst>
              <a:ext uri="{FF2B5EF4-FFF2-40B4-BE49-F238E27FC236}">
                <a16:creationId xmlns:a16="http://schemas.microsoft.com/office/drawing/2014/main" id="{008D9C66-5D4E-9EDF-BC0C-1EF679014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3" y="2214855"/>
            <a:ext cx="5260423" cy="31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Writing SQL queries was slightly confusing, but it was easy to understand it as we progressed.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evidence of what you did to overcome this challenge]</a:t>
            </a:r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0528C-2EFD-3DD8-D30E-A201FB5CC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777" y="2251955"/>
            <a:ext cx="5323029" cy="352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more about new concepts I have been introduced to and experimenting with them.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 more about them during weekends &amp; my free time.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Explored some concepts on an abstract level but yet to delve deep into them.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hands-on sessions via individual and group activities on Azure DevOps, GitHub, creating a VM, writing SQL queries were quite fun.</a:t>
            </a:r>
          </a:p>
          <a:p>
            <a:r>
              <a:rPr lang="en-US" sz="2000" dirty="0"/>
              <a:t>Various case studied helped in development of better understanding of concepts.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3C2E4-C00E-64F3-9F5B-A7CA2F91D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720" y="2110265"/>
            <a:ext cx="3960865" cy="3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Learnt about testing, cloud, DBMS and worked with various tools used such as PostgreSQL, Azure DevOps, Azure Cloud(Creating Virtual Machine), GitHub etc. for better understanding of concepts.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It is important to understand technical concepts and terminologies along with having basic hands-on experience on the tools which are used.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457200" indent="-457200"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Expand your horizons, don’t stay stuck in your comfort zone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1C6CE-63B9-8D2B-14E0-319581372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791488"/>
            <a:ext cx="5349005" cy="41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Testing</a:t>
            </a:r>
          </a:p>
          <a:p>
            <a:r>
              <a:rPr lang="en-US" sz="2000" dirty="0"/>
              <a:t>Like SDLC, Software Testing Lifecyle plays an integral role as even a small bug/defect can crash the whole system. We learnt about various types of testing as well.</a:t>
            </a:r>
          </a:p>
          <a:p>
            <a:r>
              <a:rPr lang="en-US" sz="2000" dirty="0"/>
              <a:t>In a safety critical sector such as energy sector, where even a small mistake can have a huge impact, testing is valuable.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[Add a graphic that provides evidence of what you learned]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317E29-7BE7-7CFF-F85F-8E22794E2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471" y="2212936"/>
            <a:ext cx="5154035" cy="34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GitHub</a:t>
            </a:r>
          </a:p>
          <a:p>
            <a:r>
              <a:rPr lang="en-US" sz="2000" dirty="0"/>
              <a:t>Learning about Git, version control software was very interesting. We learnt concepts such as commit, pull request, merge, reviewers etc.</a:t>
            </a:r>
          </a:p>
          <a:p>
            <a:r>
              <a:rPr lang="en-US" sz="2000" dirty="0"/>
              <a:t>Git &amp; GitHub are quite important in any technology supporting energy sector as they can be used for collaboration and managing versions.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D67C7B-ECB9-0D93-C7EF-D68396572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364" y="2560320"/>
            <a:ext cx="4986126" cy="28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9604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My takeaways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r>
              <a:rPr lang="en-US" sz="2000" dirty="0"/>
              <a:t>Databases &amp; DBMS</a:t>
            </a:r>
          </a:p>
          <a:p>
            <a:r>
              <a:rPr lang="en-US" sz="2000" dirty="0"/>
              <a:t>We reviewed DBMS concepts and executed Postgres SQL commands as part of hand-on activity.  </a:t>
            </a:r>
          </a:p>
          <a:p>
            <a:r>
              <a:rPr lang="en-US" sz="2000" dirty="0"/>
              <a:t>Energy sector generates and deals huge amount of data, and it is quite important to manage it, hence, concepts like DBMS become quite important.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074F7A-DCD9-9DD7-CB24-ED0BA8D64B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84" r="16395"/>
          <a:stretch/>
        </p:blipFill>
        <p:spPr>
          <a:xfrm>
            <a:off x="6736080" y="1941742"/>
            <a:ext cx="4582160" cy="38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7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Understanding testing and its importance in a project for finding and fixing vulnerabilities helps promote a digitally safe environment.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Knowing about testing helps us identify any bugs or defects we find and fix them directly ourselves or indirectly by reporting to concerned authority.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view of how Shell implements this learning]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BEB53-CABE-3734-7753-F7036B5CA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306" y="2132115"/>
            <a:ext cx="4964938" cy="33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Relevance for Shell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Version control software such as Git play an important role in any technical project in every sector, to manage new releases and fixing bugs.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is important to be able to understand and work with GitHub for smooth operation and better collaboration.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[Add a graphic that provides view of how Shell implements this learning]</a:t>
            </a:r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050" name="Picture 2" descr="What is Git? | Tutorials Link">
            <a:extLst>
              <a:ext uri="{FF2B5EF4-FFF2-40B4-BE49-F238E27FC236}">
                <a16:creationId xmlns:a16="http://schemas.microsoft.com/office/drawing/2014/main" id="{A5F04EF6-2AC6-8947-7FEF-AE01FD24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71" y="2132115"/>
            <a:ext cx="5132562" cy="351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Props1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19934</TotalTime>
  <Words>748</Words>
  <Application>Microsoft Office PowerPoint</Application>
  <PresentationFormat>Widescreen</PresentationFormat>
  <Paragraphs>98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think-cell Slide</vt:lpstr>
      <vt:lpstr>PowerPoint Presentation</vt:lpstr>
      <vt:lpstr>About Me</vt:lpstr>
      <vt:lpstr>PowerPoint Presentation</vt:lpstr>
      <vt:lpstr>Learning 1 | My takeaways</vt:lpstr>
      <vt:lpstr>Learning 2 | My takeaways</vt:lpstr>
      <vt:lpstr>Learning 3 | My takeaways</vt:lpstr>
      <vt:lpstr>PowerPoint Presentation</vt:lpstr>
      <vt:lpstr>Learning 1 | Relevance for Shell</vt:lpstr>
      <vt:lpstr>Learning 2 | Relevance for Shell</vt:lpstr>
      <vt:lpstr>Learning 3 | Relevance for Shell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Reddy, G Joshita SBOBNG-PTIY/TCBC</cp:lastModifiedBy>
  <cp:revision>503</cp:revision>
  <dcterms:created xsi:type="dcterms:W3CDTF">2022-01-18T12:35:56Z</dcterms:created>
  <dcterms:modified xsi:type="dcterms:W3CDTF">2024-09-06T08:34:58Z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